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1"/>
  </p:notesMasterIdLst>
  <p:sldIdLst>
    <p:sldId id="256" r:id="rId2"/>
    <p:sldId id="257" r:id="rId3"/>
    <p:sldId id="268" r:id="rId4"/>
    <p:sldId id="288" r:id="rId5"/>
    <p:sldId id="287" r:id="rId6"/>
    <p:sldId id="269" r:id="rId7"/>
    <p:sldId id="289" r:id="rId8"/>
    <p:sldId id="265" r:id="rId9"/>
    <p:sldId id="267" r:id="rId10"/>
    <p:sldId id="270" r:id="rId11"/>
    <p:sldId id="271" r:id="rId12"/>
    <p:sldId id="258" r:id="rId13"/>
    <p:sldId id="262" r:id="rId14"/>
    <p:sldId id="266" r:id="rId15"/>
    <p:sldId id="280" r:id="rId16"/>
    <p:sldId id="278" r:id="rId17"/>
    <p:sldId id="279" r:id="rId18"/>
    <p:sldId id="277" r:id="rId19"/>
    <p:sldId id="264" r:id="rId20"/>
    <p:sldId id="283" r:id="rId21"/>
    <p:sldId id="282" r:id="rId22"/>
    <p:sldId id="281" r:id="rId23"/>
    <p:sldId id="297" r:id="rId24"/>
    <p:sldId id="285" r:id="rId25"/>
    <p:sldId id="284" r:id="rId26"/>
    <p:sldId id="274" r:id="rId27"/>
    <p:sldId id="303" r:id="rId28"/>
    <p:sldId id="298" r:id="rId29"/>
    <p:sldId id="299" r:id="rId30"/>
    <p:sldId id="286" r:id="rId31"/>
    <p:sldId id="300" r:id="rId32"/>
    <p:sldId id="294" r:id="rId33"/>
    <p:sldId id="293" r:id="rId34"/>
    <p:sldId id="292" r:id="rId35"/>
    <p:sldId id="291" r:id="rId36"/>
    <p:sldId id="290" r:id="rId37"/>
    <p:sldId id="259" r:id="rId38"/>
    <p:sldId id="261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1866A-F61C-47FE-9997-DB6167C750F0}" v="5" dt="2021-10-07T00:22:04.600"/>
    <p1510:client id="{25E748BF-67A0-4567-9FA0-B776FB96E2AF}" v="34" dt="2021-10-27T23:32:12.203"/>
    <p1510:client id="{382EE724-639E-2C01-B3C3-34A9E3AB32DE}" v="27" dt="2021-10-14T00:31:49.508"/>
    <p1510:client id="{39C4301C-7751-4025-A7E9-1CC36218E8DB}" v="300" dt="2021-10-19T18:47:09.790"/>
    <p1510:client id="{3DCBF667-7C1F-EB02-F4DD-9C064EBFF1C1}" v="460" dt="2021-10-21T01:20:21.049"/>
    <p1510:client id="{42F22936-2EF0-47C7-518B-5ABB370F5EB3}" v="16" dt="2021-10-07T00:23:11.510"/>
    <p1510:client id="{5D6E9A9F-8221-66BA-ECC9-91478E9E3745}" v="57" dt="2021-10-19T18:58:58.522"/>
    <p1510:client id="{61C40B64-7CDA-6742-AA06-A38981C76BC3}" v="320" dt="2021-10-19T20:56:29.081"/>
    <p1510:client id="{6865ED62-9940-002D-1DE1-DBF6B8B2496C}" v="54" dt="2021-10-13T23:48:50.691"/>
    <p1510:client id="{6D6AD071-E5D3-8E30-A062-AE4313B06DBD}" v="506" dt="2021-10-23T01:16:01.246"/>
    <p1510:client id="{6ED581A6-1C88-4DA8-A969-A3B24358F687}" v="418" dt="2021-10-12T20:13:53.092"/>
    <p1510:client id="{7F884C38-7351-4DFB-88A1-6ADE97630025}" v="192" dt="2021-10-23T00:45:31.956"/>
    <p1510:client id="{924DE88D-4A08-5D8C-0C0E-A0352E39CDE9}" v="108" dt="2021-10-20T23:35:52.759"/>
    <p1510:client id="{925BB923-1D62-5F7F-FAF2-9AE41BEDDDCB}" v="5" dt="2021-10-10T20:42:50.090"/>
    <p1510:client id="{92605040-427D-68E0-5BC4-33843DD024ED}" v="9" dt="2021-11-03T23:19:23.398"/>
    <p1510:client id="{AFE63D4F-E3A2-1A83-8E86-243B40520F24}" v="2" dt="2021-10-27T22:55:15.398"/>
    <p1510:client id="{D85ED715-A581-420C-A09B-0D1E872512D3}" v="174" dt="2021-10-14T00:28:35.813"/>
    <p1510:client id="{E9E473D7-2C1C-4BC6-88A1-8206128547CF}" v="137" dt="2021-10-07T00:44:15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3E5034-352F-429C-AC89-13CCFBC1541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32304F-2EBC-4E83-B8A8-AE6CD8DFA116}">
      <dgm:prSet/>
      <dgm:spPr/>
      <dgm:t>
        <a:bodyPr/>
        <a:lstStyle/>
        <a:p>
          <a:r>
            <a:rPr lang="en-US"/>
            <a:t>Learn about three different password attacks.</a:t>
          </a:r>
        </a:p>
      </dgm:t>
    </dgm:pt>
    <dgm:pt modelId="{91174326-85A3-4C05-81EF-5636D62FE664}" type="parTrans" cxnId="{6BECE2D3-1706-4BD3-9F5C-8E8E376A9E50}">
      <dgm:prSet/>
      <dgm:spPr/>
      <dgm:t>
        <a:bodyPr/>
        <a:lstStyle/>
        <a:p>
          <a:endParaRPr lang="en-US"/>
        </a:p>
      </dgm:t>
    </dgm:pt>
    <dgm:pt modelId="{53AE8EA6-B7DE-4826-9AEF-839F8410CF09}" type="sibTrans" cxnId="{6BECE2D3-1706-4BD3-9F5C-8E8E376A9E5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926D72B-8AD9-471C-A7D3-E64D9D323678}">
      <dgm:prSet/>
      <dgm:spPr/>
      <dgm:t>
        <a:bodyPr/>
        <a:lstStyle/>
        <a:p>
          <a:pPr rtl="0"/>
          <a:r>
            <a:rPr lang="en-US"/>
            <a:t>Learn</a:t>
          </a:r>
          <a:r>
            <a:rPr lang="en-US">
              <a:latin typeface="Rockwell Nova Light"/>
            </a:rPr>
            <a:t> </a:t>
          </a:r>
          <a:r>
            <a:rPr lang="en-US"/>
            <a:t>how to create strong passwords</a:t>
          </a:r>
          <a:r>
            <a:rPr lang="en-US">
              <a:latin typeface="Rockwell Nova Light"/>
            </a:rPr>
            <a:t> that can defeat these attacks</a:t>
          </a:r>
          <a:r>
            <a:rPr lang="en-US"/>
            <a:t>.</a:t>
          </a:r>
        </a:p>
      </dgm:t>
    </dgm:pt>
    <dgm:pt modelId="{9B86B10D-B750-465F-B4F6-8373E4968969}" type="parTrans" cxnId="{23973FD0-F523-4BE1-8209-0DBD8ED5C847}">
      <dgm:prSet/>
      <dgm:spPr/>
      <dgm:t>
        <a:bodyPr/>
        <a:lstStyle/>
        <a:p>
          <a:endParaRPr lang="en-US"/>
        </a:p>
      </dgm:t>
    </dgm:pt>
    <dgm:pt modelId="{57F1942E-5FFC-4DA1-B02A-724D86220BCF}" type="sibTrans" cxnId="{23973FD0-F523-4BE1-8209-0DBD8ED5C84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6644E1A-50A4-422F-89EF-223569FC6BD3}">
      <dgm:prSet/>
      <dgm:spPr/>
      <dgm:t>
        <a:bodyPr/>
        <a:lstStyle/>
        <a:p>
          <a:r>
            <a:rPr lang="en-US"/>
            <a:t>Practice creating strong passwords that are memorable.</a:t>
          </a:r>
        </a:p>
      </dgm:t>
    </dgm:pt>
    <dgm:pt modelId="{4764E5B8-FF21-4761-849A-6D53DA3E84AF}" type="parTrans" cxnId="{9942A4A2-3308-4668-B874-DD5BC6BBD3C2}">
      <dgm:prSet/>
      <dgm:spPr/>
      <dgm:t>
        <a:bodyPr/>
        <a:lstStyle/>
        <a:p>
          <a:endParaRPr lang="en-US"/>
        </a:p>
      </dgm:t>
    </dgm:pt>
    <dgm:pt modelId="{C9317303-23F5-4759-AB1E-CB55727F8A71}" type="sibTrans" cxnId="{9942A4A2-3308-4668-B874-DD5BC6BBD3C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510F9EA-ED7D-49B8-A92D-DD38B04B4681}" type="pres">
      <dgm:prSet presAssocID="{773E5034-352F-429C-AC89-13CCFBC1541B}" presName="Name0" presStyleCnt="0">
        <dgm:presLayoutVars>
          <dgm:animLvl val="lvl"/>
          <dgm:resizeHandles val="exact"/>
        </dgm:presLayoutVars>
      </dgm:prSet>
      <dgm:spPr/>
    </dgm:pt>
    <dgm:pt modelId="{06EEE2D8-5AE5-4F67-8491-A18D2698CC43}" type="pres">
      <dgm:prSet presAssocID="{2A32304F-2EBC-4E83-B8A8-AE6CD8DFA116}" presName="compositeNode" presStyleCnt="0">
        <dgm:presLayoutVars>
          <dgm:bulletEnabled val="1"/>
        </dgm:presLayoutVars>
      </dgm:prSet>
      <dgm:spPr/>
    </dgm:pt>
    <dgm:pt modelId="{1572B088-F271-4CC2-B37A-3B120FC42A27}" type="pres">
      <dgm:prSet presAssocID="{2A32304F-2EBC-4E83-B8A8-AE6CD8DFA116}" presName="bgRect" presStyleLbl="bgAccFollowNode1" presStyleIdx="0" presStyleCnt="3"/>
      <dgm:spPr/>
    </dgm:pt>
    <dgm:pt modelId="{DF5716BA-A45F-45C1-A4CA-BDA3DCB9FA65}" type="pres">
      <dgm:prSet presAssocID="{53AE8EA6-B7DE-4826-9AEF-839F8410CF09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EEE94D9-C277-47F5-932E-4B86E3577DFD}" type="pres">
      <dgm:prSet presAssocID="{2A32304F-2EBC-4E83-B8A8-AE6CD8DFA116}" presName="bottomLine" presStyleLbl="alignNode1" presStyleIdx="1" presStyleCnt="6">
        <dgm:presLayoutVars/>
      </dgm:prSet>
      <dgm:spPr/>
    </dgm:pt>
    <dgm:pt modelId="{0653662F-A0D0-4230-BA6F-783551E13AAC}" type="pres">
      <dgm:prSet presAssocID="{2A32304F-2EBC-4E83-B8A8-AE6CD8DFA116}" presName="nodeText" presStyleLbl="bgAccFollowNode1" presStyleIdx="0" presStyleCnt="3">
        <dgm:presLayoutVars>
          <dgm:bulletEnabled val="1"/>
        </dgm:presLayoutVars>
      </dgm:prSet>
      <dgm:spPr/>
    </dgm:pt>
    <dgm:pt modelId="{C5125B7A-DAC7-491F-8C97-5EC4AEC8AA66}" type="pres">
      <dgm:prSet presAssocID="{53AE8EA6-B7DE-4826-9AEF-839F8410CF09}" presName="sibTrans" presStyleCnt="0"/>
      <dgm:spPr/>
    </dgm:pt>
    <dgm:pt modelId="{1DD3ECF9-46C4-4F9C-BE29-35903BF39340}" type="pres">
      <dgm:prSet presAssocID="{3926D72B-8AD9-471C-A7D3-E64D9D323678}" presName="compositeNode" presStyleCnt="0">
        <dgm:presLayoutVars>
          <dgm:bulletEnabled val="1"/>
        </dgm:presLayoutVars>
      </dgm:prSet>
      <dgm:spPr/>
    </dgm:pt>
    <dgm:pt modelId="{6494B34B-773D-4001-9870-B244B6AF5939}" type="pres">
      <dgm:prSet presAssocID="{3926D72B-8AD9-471C-A7D3-E64D9D323678}" presName="bgRect" presStyleLbl="bgAccFollowNode1" presStyleIdx="1" presStyleCnt="3"/>
      <dgm:spPr/>
    </dgm:pt>
    <dgm:pt modelId="{3907E309-94F0-4B10-8A00-A673E0D5A6BF}" type="pres">
      <dgm:prSet presAssocID="{57F1942E-5FFC-4DA1-B02A-724D86220BC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52665FF-361B-4FE7-A896-D3677E78FDCE}" type="pres">
      <dgm:prSet presAssocID="{3926D72B-8AD9-471C-A7D3-E64D9D323678}" presName="bottomLine" presStyleLbl="alignNode1" presStyleIdx="3" presStyleCnt="6">
        <dgm:presLayoutVars/>
      </dgm:prSet>
      <dgm:spPr/>
    </dgm:pt>
    <dgm:pt modelId="{4D67DE69-082F-4B8F-ABE8-566EE20B4304}" type="pres">
      <dgm:prSet presAssocID="{3926D72B-8AD9-471C-A7D3-E64D9D323678}" presName="nodeText" presStyleLbl="bgAccFollowNode1" presStyleIdx="1" presStyleCnt="3">
        <dgm:presLayoutVars>
          <dgm:bulletEnabled val="1"/>
        </dgm:presLayoutVars>
      </dgm:prSet>
      <dgm:spPr/>
    </dgm:pt>
    <dgm:pt modelId="{57D1C93C-FCA6-480A-8467-94D5E91C3DB7}" type="pres">
      <dgm:prSet presAssocID="{57F1942E-5FFC-4DA1-B02A-724D86220BCF}" presName="sibTrans" presStyleCnt="0"/>
      <dgm:spPr/>
    </dgm:pt>
    <dgm:pt modelId="{CBD25336-E02D-4256-81F6-E14979310D49}" type="pres">
      <dgm:prSet presAssocID="{A6644E1A-50A4-422F-89EF-223569FC6BD3}" presName="compositeNode" presStyleCnt="0">
        <dgm:presLayoutVars>
          <dgm:bulletEnabled val="1"/>
        </dgm:presLayoutVars>
      </dgm:prSet>
      <dgm:spPr/>
    </dgm:pt>
    <dgm:pt modelId="{9D08500A-B5AB-4509-9632-D83F560C9B02}" type="pres">
      <dgm:prSet presAssocID="{A6644E1A-50A4-422F-89EF-223569FC6BD3}" presName="bgRect" presStyleLbl="bgAccFollowNode1" presStyleIdx="2" presStyleCnt="3"/>
      <dgm:spPr/>
    </dgm:pt>
    <dgm:pt modelId="{FA7C4D38-2A20-4E01-B6E5-B6ABD4BD3FA4}" type="pres">
      <dgm:prSet presAssocID="{C9317303-23F5-4759-AB1E-CB55727F8A7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055734-62D1-45F7-BF59-59964E3BCC9A}" type="pres">
      <dgm:prSet presAssocID="{A6644E1A-50A4-422F-89EF-223569FC6BD3}" presName="bottomLine" presStyleLbl="alignNode1" presStyleIdx="5" presStyleCnt="6">
        <dgm:presLayoutVars/>
      </dgm:prSet>
      <dgm:spPr/>
    </dgm:pt>
    <dgm:pt modelId="{5C1D2AD2-F81F-435E-B052-D8F66472CFC3}" type="pres">
      <dgm:prSet presAssocID="{A6644E1A-50A4-422F-89EF-223569FC6BD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CC66C0C-88C9-42CD-8B68-0F084D980C41}" type="presOf" srcId="{3926D72B-8AD9-471C-A7D3-E64D9D323678}" destId="{6494B34B-773D-4001-9870-B244B6AF5939}" srcOrd="0" destOrd="0" presId="urn:microsoft.com/office/officeart/2016/7/layout/BasicLinearProcessNumbered"/>
    <dgm:cxn modelId="{79621D61-4693-43CF-A533-8FA01530D07E}" type="presOf" srcId="{773E5034-352F-429C-AC89-13CCFBC1541B}" destId="{3510F9EA-ED7D-49B8-A92D-DD38B04B4681}" srcOrd="0" destOrd="0" presId="urn:microsoft.com/office/officeart/2016/7/layout/BasicLinearProcessNumbered"/>
    <dgm:cxn modelId="{EE852E6D-05AB-427E-B8DD-ADCBD7EE95ED}" type="presOf" srcId="{3926D72B-8AD9-471C-A7D3-E64D9D323678}" destId="{4D67DE69-082F-4B8F-ABE8-566EE20B4304}" srcOrd="1" destOrd="0" presId="urn:microsoft.com/office/officeart/2016/7/layout/BasicLinearProcessNumbered"/>
    <dgm:cxn modelId="{1F419C72-3BB6-49C3-AC5B-39F7D1BB1757}" type="presOf" srcId="{2A32304F-2EBC-4E83-B8A8-AE6CD8DFA116}" destId="{1572B088-F271-4CC2-B37A-3B120FC42A27}" srcOrd="0" destOrd="0" presId="urn:microsoft.com/office/officeart/2016/7/layout/BasicLinearProcessNumbered"/>
    <dgm:cxn modelId="{E8649685-1CD5-4869-9872-87DFA6E8FE5B}" type="presOf" srcId="{53AE8EA6-B7DE-4826-9AEF-839F8410CF09}" destId="{DF5716BA-A45F-45C1-A4CA-BDA3DCB9FA65}" srcOrd="0" destOrd="0" presId="urn:microsoft.com/office/officeart/2016/7/layout/BasicLinearProcessNumbered"/>
    <dgm:cxn modelId="{9942A4A2-3308-4668-B874-DD5BC6BBD3C2}" srcId="{773E5034-352F-429C-AC89-13CCFBC1541B}" destId="{A6644E1A-50A4-422F-89EF-223569FC6BD3}" srcOrd="2" destOrd="0" parTransId="{4764E5B8-FF21-4761-849A-6D53DA3E84AF}" sibTransId="{C9317303-23F5-4759-AB1E-CB55727F8A71}"/>
    <dgm:cxn modelId="{B75769A5-F378-436B-8974-68681E661B98}" type="presOf" srcId="{57F1942E-5FFC-4DA1-B02A-724D86220BCF}" destId="{3907E309-94F0-4B10-8A00-A673E0D5A6BF}" srcOrd="0" destOrd="0" presId="urn:microsoft.com/office/officeart/2016/7/layout/BasicLinearProcessNumbered"/>
    <dgm:cxn modelId="{DB9854A7-CB05-4052-9D5E-F3CA48F9C5DC}" type="presOf" srcId="{2A32304F-2EBC-4E83-B8A8-AE6CD8DFA116}" destId="{0653662F-A0D0-4230-BA6F-783551E13AAC}" srcOrd="1" destOrd="0" presId="urn:microsoft.com/office/officeart/2016/7/layout/BasicLinearProcessNumbered"/>
    <dgm:cxn modelId="{8CEE25B7-1ACC-4639-8E0C-07C859BC6C60}" type="presOf" srcId="{C9317303-23F5-4759-AB1E-CB55727F8A71}" destId="{FA7C4D38-2A20-4E01-B6E5-B6ABD4BD3FA4}" srcOrd="0" destOrd="0" presId="urn:microsoft.com/office/officeart/2016/7/layout/BasicLinearProcessNumbered"/>
    <dgm:cxn modelId="{4F9A67BA-3E88-428F-A400-2DD3D6DB4322}" type="presOf" srcId="{A6644E1A-50A4-422F-89EF-223569FC6BD3}" destId="{5C1D2AD2-F81F-435E-B052-D8F66472CFC3}" srcOrd="1" destOrd="0" presId="urn:microsoft.com/office/officeart/2016/7/layout/BasicLinearProcessNumbered"/>
    <dgm:cxn modelId="{23973FD0-F523-4BE1-8209-0DBD8ED5C847}" srcId="{773E5034-352F-429C-AC89-13CCFBC1541B}" destId="{3926D72B-8AD9-471C-A7D3-E64D9D323678}" srcOrd="1" destOrd="0" parTransId="{9B86B10D-B750-465F-B4F6-8373E4968969}" sibTransId="{57F1942E-5FFC-4DA1-B02A-724D86220BCF}"/>
    <dgm:cxn modelId="{6BECE2D3-1706-4BD3-9F5C-8E8E376A9E50}" srcId="{773E5034-352F-429C-AC89-13CCFBC1541B}" destId="{2A32304F-2EBC-4E83-B8A8-AE6CD8DFA116}" srcOrd="0" destOrd="0" parTransId="{91174326-85A3-4C05-81EF-5636D62FE664}" sibTransId="{53AE8EA6-B7DE-4826-9AEF-839F8410CF09}"/>
    <dgm:cxn modelId="{F92D56E9-D6CA-4529-B047-E863E3610170}" type="presOf" srcId="{A6644E1A-50A4-422F-89EF-223569FC6BD3}" destId="{9D08500A-B5AB-4509-9632-D83F560C9B02}" srcOrd="0" destOrd="0" presId="urn:microsoft.com/office/officeart/2016/7/layout/BasicLinearProcessNumbered"/>
    <dgm:cxn modelId="{8A8D2EBB-B8C9-46C6-AA72-86F0DFF2388C}" type="presParOf" srcId="{3510F9EA-ED7D-49B8-A92D-DD38B04B4681}" destId="{06EEE2D8-5AE5-4F67-8491-A18D2698CC43}" srcOrd="0" destOrd="0" presId="urn:microsoft.com/office/officeart/2016/7/layout/BasicLinearProcessNumbered"/>
    <dgm:cxn modelId="{C683EEB1-8D0C-4BC6-92C2-3390622DAC23}" type="presParOf" srcId="{06EEE2D8-5AE5-4F67-8491-A18D2698CC43}" destId="{1572B088-F271-4CC2-B37A-3B120FC42A27}" srcOrd="0" destOrd="0" presId="urn:microsoft.com/office/officeart/2016/7/layout/BasicLinearProcessNumbered"/>
    <dgm:cxn modelId="{E72EA08C-4DBB-42D9-AC66-46D9177BA1A7}" type="presParOf" srcId="{06EEE2D8-5AE5-4F67-8491-A18D2698CC43}" destId="{DF5716BA-A45F-45C1-A4CA-BDA3DCB9FA65}" srcOrd="1" destOrd="0" presId="urn:microsoft.com/office/officeart/2016/7/layout/BasicLinearProcessNumbered"/>
    <dgm:cxn modelId="{FC00FC39-A6C5-4375-B802-405E469ECB39}" type="presParOf" srcId="{06EEE2D8-5AE5-4F67-8491-A18D2698CC43}" destId="{2EEE94D9-C277-47F5-932E-4B86E3577DFD}" srcOrd="2" destOrd="0" presId="urn:microsoft.com/office/officeart/2016/7/layout/BasicLinearProcessNumbered"/>
    <dgm:cxn modelId="{B878CDED-2DD7-4065-A4B6-05BF2DFA9947}" type="presParOf" srcId="{06EEE2D8-5AE5-4F67-8491-A18D2698CC43}" destId="{0653662F-A0D0-4230-BA6F-783551E13AAC}" srcOrd="3" destOrd="0" presId="urn:microsoft.com/office/officeart/2016/7/layout/BasicLinearProcessNumbered"/>
    <dgm:cxn modelId="{8AD5DB87-CCD5-4EE5-8DD2-6795F0D0C6B5}" type="presParOf" srcId="{3510F9EA-ED7D-49B8-A92D-DD38B04B4681}" destId="{C5125B7A-DAC7-491F-8C97-5EC4AEC8AA66}" srcOrd="1" destOrd="0" presId="urn:microsoft.com/office/officeart/2016/7/layout/BasicLinearProcessNumbered"/>
    <dgm:cxn modelId="{4AFA9FF1-B9CB-43E9-A1FF-E518F0628F5A}" type="presParOf" srcId="{3510F9EA-ED7D-49B8-A92D-DD38B04B4681}" destId="{1DD3ECF9-46C4-4F9C-BE29-35903BF39340}" srcOrd="2" destOrd="0" presId="urn:microsoft.com/office/officeart/2016/7/layout/BasicLinearProcessNumbered"/>
    <dgm:cxn modelId="{5908472C-D8D0-4245-8728-19C0C9B7B9C0}" type="presParOf" srcId="{1DD3ECF9-46C4-4F9C-BE29-35903BF39340}" destId="{6494B34B-773D-4001-9870-B244B6AF5939}" srcOrd="0" destOrd="0" presId="urn:microsoft.com/office/officeart/2016/7/layout/BasicLinearProcessNumbered"/>
    <dgm:cxn modelId="{3358703A-E065-4361-8948-2D34B95BF202}" type="presParOf" srcId="{1DD3ECF9-46C4-4F9C-BE29-35903BF39340}" destId="{3907E309-94F0-4B10-8A00-A673E0D5A6BF}" srcOrd="1" destOrd="0" presId="urn:microsoft.com/office/officeart/2016/7/layout/BasicLinearProcessNumbered"/>
    <dgm:cxn modelId="{983C89BD-3D8C-47D5-AD24-D12E27C69C3A}" type="presParOf" srcId="{1DD3ECF9-46C4-4F9C-BE29-35903BF39340}" destId="{C52665FF-361B-4FE7-A896-D3677E78FDCE}" srcOrd="2" destOrd="0" presId="urn:microsoft.com/office/officeart/2016/7/layout/BasicLinearProcessNumbered"/>
    <dgm:cxn modelId="{9D656882-DB5B-4497-8A54-1E1F29E38FE8}" type="presParOf" srcId="{1DD3ECF9-46C4-4F9C-BE29-35903BF39340}" destId="{4D67DE69-082F-4B8F-ABE8-566EE20B4304}" srcOrd="3" destOrd="0" presId="urn:microsoft.com/office/officeart/2016/7/layout/BasicLinearProcessNumbered"/>
    <dgm:cxn modelId="{29D20591-4AF6-4E61-9816-9CD139D733B0}" type="presParOf" srcId="{3510F9EA-ED7D-49B8-A92D-DD38B04B4681}" destId="{57D1C93C-FCA6-480A-8467-94D5E91C3DB7}" srcOrd="3" destOrd="0" presId="urn:microsoft.com/office/officeart/2016/7/layout/BasicLinearProcessNumbered"/>
    <dgm:cxn modelId="{203EB1A1-6575-4BD4-B84B-1C256448209B}" type="presParOf" srcId="{3510F9EA-ED7D-49B8-A92D-DD38B04B4681}" destId="{CBD25336-E02D-4256-81F6-E14979310D49}" srcOrd="4" destOrd="0" presId="urn:microsoft.com/office/officeart/2016/7/layout/BasicLinearProcessNumbered"/>
    <dgm:cxn modelId="{60472B0A-CEEA-4E16-9F1F-13A930FCCE56}" type="presParOf" srcId="{CBD25336-E02D-4256-81F6-E14979310D49}" destId="{9D08500A-B5AB-4509-9632-D83F560C9B02}" srcOrd="0" destOrd="0" presId="urn:microsoft.com/office/officeart/2016/7/layout/BasicLinearProcessNumbered"/>
    <dgm:cxn modelId="{84BB259E-4A53-4414-9823-DCC6889D6654}" type="presParOf" srcId="{CBD25336-E02D-4256-81F6-E14979310D49}" destId="{FA7C4D38-2A20-4E01-B6E5-B6ABD4BD3FA4}" srcOrd="1" destOrd="0" presId="urn:microsoft.com/office/officeart/2016/7/layout/BasicLinearProcessNumbered"/>
    <dgm:cxn modelId="{78DE77C7-4C33-48C4-ADF0-DFCB253698CB}" type="presParOf" srcId="{CBD25336-E02D-4256-81F6-E14979310D49}" destId="{9E055734-62D1-45F7-BF59-59964E3BCC9A}" srcOrd="2" destOrd="0" presId="urn:microsoft.com/office/officeart/2016/7/layout/BasicLinearProcessNumbered"/>
    <dgm:cxn modelId="{E8ACFFF8-EB90-41E8-B0EA-6A4DD39A11FE}" type="presParOf" srcId="{CBD25336-E02D-4256-81F6-E14979310D49}" destId="{5C1D2AD2-F81F-435E-B052-D8F66472CF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E3152-79F1-4CED-B202-ABF183E65AE4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2304F7E-94F6-44DB-B6B3-3B661C0E5CE2}">
      <dgm:prSet/>
      <dgm:spPr/>
      <dgm:t>
        <a:bodyPr/>
        <a:lstStyle/>
        <a:p>
          <a:r>
            <a:rPr lang="en-US"/>
            <a:t>Avoid:</a:t>
          </a:r>
        </a:p>
      </dgm:t>
    </dgm:pt>
    <dgm:pt modelId="{03C4107E-1F76-453E-9E5B-AE189DC8C3F0}" type="parTrans" cxnId="{1A9096BA-AE89-49CE-8F21-3524E868498D}">
      <dgm:prSet/>
      <dgm:spPr/>
      <dgm:t>
        <a:bodyPr/>
        <a:lstStyle/>
        <a:p>
          <a:endParaRPr lang="en-US"/>
        </a:p>
      </dgm:t>
    </dgm:pt>
    <dgm:pt modelId="{01755276-290B-4AE7-B9CA-0924CCF936FB}" type="sibTrans" cxnId="{1A9096BA-AE89-49CE-8F21-3524E868498D}">
      <dgm:prSet/>
      <dgm:spPr/>
      <dgm:t>
        <a:bodyPr/>
        <a:lstStyle/>
        <a:p>
          <a:endParaRPr lang="en-US"/>
        </a:p>
      </dgm:t>
    </dgm:pt>
    <dgm:pt modelId="{F4DF008F-072B-4785-894E-2CB91F566405}">
      <dgm:prSet/>
      <dgm:spPr/>
      <dgm:t>
        <a:bodyPr/>
        <a:lstStyle/>
        <a:p>
          <a:r>
            <a:rPr lang="en-US"/>
            <a:t>Commonly used passwords</a:t>
          </a:r>
        </a:p>
      </dgm:t>
    </dgm:pt>
    <dgm:pt modelId="{4506F504-5FAB-47C4-A2E3-6E60D81BF4F5}" type="parTrans" cxnId="{462D8D77-FFE0-4731-A39B-CACFFBE770DC}">
      <dgm:prSet/>
      <dgm:spPr/>
      <dgm:t>
        <a:bodyPr/>
        <a:lstStyle/>
        <a:p>
          <a:endParaRPr lang="en-US"/>
        </a:p>
      </dgm:t>
    </dgm:pt>
    <dgm:pt modelId="{2EC340D7-0319-4211-8E0D-1E49AD94FDBA}" type="sibTrans" cxnId="{462D8D77-FFE0-4731-A39B-CACFFBE770DC}">
      <dgm:prSet/>
      <dgm:spPr/>
      <dgm:t>
        <a:bodyPr/>
        <a:lstStyle/>
        <a:p>
          <a:endParaRPr lang="en-US"/>
        </a:p>
      </dgm:t>
    </dgm:pt>
    <dgm:pt modelId="{42A043D4-525D-42FF-ADD5-F27BD96DD82A}">
      <dgm:prSet/>
      <dgm:spPr/>
      <dgm:t>
        <a:bodyPr/>
        <a:lstStyle/>
        <a:p>
          <a:r>
            <a:rPr lang="en-US"/>
            <a:t>Full words or sentences</a:t>
          </a:r>
        </a:p>
      </dgm:t>
    </dgm:pt>
    <dgm:pt modelId="{195C3129-315D-4E66-8356-BB25F293A774}" type="parTrans" cxnId="{B746D824-8F03-4A81-BC61-381415560811}">
      <dgm:prSet/>
      <dgm:spPr/>
      <dgm:t>
        <a:bodyPr/>
        <a:lstStyle/>
        <a:p>
          <a:endParaRPr lang="en-US"/>
        </a:p>
      </dgm:t>
    </dgm:pt>
    <dgm:pt modelId="{529A1EA4-F98A-44BC-944D-BB21446F02A0}" type="sibTrans" cxnId="{B746D824-8F03-4A81-BC61-381415560811}">
      <dgm:prSet/>
      <dgm:spPr/>
      <dgm:t>
        <a:bodyPr/>
        <a:lstStyle/>
        <a:p>
          <a:endParaRPr lang="en-US"/>
        </a:p>
      </dgm:t>
    </dgm:pt>
    <dgm:pt modelId="{036F588D-356B-4132-845C-08E0C69BAF2D}">
      <dgm:prSet/>
      <dgm:spPr/>
      <dgm:t>
        <a:bodyPr/>
        <a:lstStyle/>
        <a:p>
          <a:r>
            <a:rPr lang="en-US"/>
            <a:t>Be safe by:</a:t>
          </a:r>
        </a:p>
      </dgm:t>
    </dgm:pt>
    <dgm:pt modelId="{6030AEFA-0A51-49EB-B4E8-27F11EB27F0D}" type="parTrans" cxnId="{783C889A-75F0-468E-8EA5-D203336638D2}">
      <dgm:prSet/>
      <dgm:spPr/>
      <dgm:t>
        <a:bodyPr/>
        <a:lstStyle/>
        <a:p>
          <a:endParaRPr lang="en-US"/>
        </a:p>
      </dgm:t>
    </dgm:pt>
    <dgm:pt modelId="{E51E491F-7DAA-4D04-AC8B-85291D9DE682}" type="sibTrans" cxnId="{783C889A-75F0-468E-8EA5-D203336638D2}">
      <dgm:prSet/>
      <dgm:spPr/>
      <dgm:t>
        <a:bodyPr/>
        <a:lstStyle/>
        <a:p>
          <a:endParaRPr lang="en-US"/>
        </a:p>
      </dgm:t>
    </dgm:pt>
    <dgm:pt modelId="{70FCF069-F416-445F-A151-9E252B731E5E}">
      <dgm:prSet/>
      <dgm:spPr/>
      <dgm:t>
        <a:bodyPr/>
        <a:lstStyle/>
        <a:p>
          <a:r>
            <a:rPr lang="en-US"/>
            <a:t>Breaking up words with numbers or symbols </a:t>
          </a:r>
        </a:p>
      </dgm:t>
    </dgm:pt>
    <dgm:pt modelId="{E420BEBD-AF0E-4B1E-93CB-DAD29367B10A}" type="parTrans" cxnId="{53475B9A-993F-4A62-AF02-350AECD1D47E}">
      <dgm:prSet/>
      <dgm:spPr/>
      <dgm:t>
        <a:bodyPr/>
        <a:lstStyle/>
        <a:p>
          <a:endParaRPr lang="en-US"/>
        </a:p>
      </dgm:t>
    </dgm:pt>
    <dgm:pt modelId="{3BA42C28-F9B9-4B2A-969D-5E189D462854}" type="sibTrans" cxnId="{53475B9A-993F-4A62-AF02-350AECD1D47E}">
      <dgm:prSet/>
      <dgm:spPr/>
      <dgm:t>
        <a:bodyPr/>
        <a:lstStyle/>
        <a:p>
          <a:endParaRPr lang="en-US"/>
        </a:p>
      </dgm:t>
    </dgm:pt>
    <dgm:pt modelId="{DAF38975-DBF0-4670-94F4-87AFE3260452}">
      <dgm:prSet/>
      <dgm:spPr/>
      <dgm:t>
        <a:bodyPr/>
        <a:lstStyle/>
        <a:p>
          <a:r>
            <a:rPr lang="en-US"/>
            <a:t>Remove vowels</a:t>
          </a:r>
        </a:p>
      </dgm:t>
    </dgm:pt>
    <dgm:pt modelId="{CF14FBD4-1FFA-4B81-899A-A2955F0678E8}" type="parTrans" cxnId="{EA4F1255-860B-42DF-B974-B6CCD0B1AB77}">
      <dgm:prSet/>
      <dgm:spPr/>
      <dgm:t>
        <a:bodyPr/>
        <a:lstStyle/>
        <a:p>
          <a:endParaRPr lang="en-US"/>
        </a:p>
      </dgm:t>
    </dgm:pt>
    <dgm:pt modelId="{CCC79E0A-CD2D-49F4-9A2A-DFA137A3AF4A}" type="sibTrans" cxnId="{EA4F1255-860B-42DF-B974-B6CCD0B1AB77}">
      <dgm:prSet/>
      <dgm:spPr/>
      <dgm:t>
        <a:bodyPr/>
        <a:lstStyle/>
        <a:p>
          <a:endParaRPr lang="en-US"/>
        </a:p>
      </dgm:t>
    </dgm:pt>
    <dgm:pt modelId="{C3D5D797-6CB9-499F-B3DF-770D69715875}">
      <dgm:prSet/>
      <dgm:spPr/>
      <dgm:t>
        <a:bodyPr/>
        <a:lstStyle/>
        <a:p>
          <a:r>
            <a:rPr lang="en-US"/>
            <a:t>Replacing letters with symbols or numbers</a:t>
          </a:r>
        </a:p>
      </dgm:t>
    </dgm:pt>
    <dgm:pt modelId="{3FDF85C0-EC1A-4929-9E1F-54266B6F7B5D}" type="parTrans" cxnId="{9CEB13A4-CCD4-4782-B2FF-168D7B8F8853}">
      <dgm:prSet/>
      <dgm:spPr/>
      <dgm:t>
        <a:bodyPr/>
        <a:lstStyle/>
        <a:p>
          <a:endParaRPr lang="en-US"/>
        </a:p>
      </dgm:t>
    </dgm:pt>
    <dgm:pt modelId="{3AE7F526-3D62-4C22-8434-F0BDFB99F3ED}" type="sibTrans" cxnId="{9CEB13A4-CCD4-4782-B2FF-168D7B8F8853}">
      <dgm:prSet/>
      <dgm:spPr/>
      <dgm:t>
        <a:bodyPr/>
        <a:lstStyle/>
        <a:p>
          <a:endParaRPr lang="en-US"/>
        </a:p>
      </dgm:t>
    </dgm:pt>
    <dgm:pt modelId="{F4A6954D-1E00-4EB0-AA7F-27A63706B6A6}" type="pres">
      <dgm:prSet presAssocID="{2B5E3152-79F1-4CED-B202-ABF183E65AE4}" presName="linear" presStyleCnt="0">
        <dgm:presLayoutVars>
          <dgm:dir/>
          <dgm:animLvl val="lvl"/>
          <dgm:resizeHandles val="exact"/>
        </dgm:presLayoutVars>
      </dgm:prSet>
      <dgm:spPr/>
    </dgm:pt>
    <dgm:pt modelId="{2CA226FB-C498-4009-898C-9DDB36CA6B8D}" type="pres">
      <dgm:prSet presAssocID="{A2304F7E-94F6-44DB-B6B3-3B661C0E5CE2}" presName="parentLin" presStyleCnt="0"/>
      <dgm:spPr/>
    </dgm:pt>
    <dgm:pt modelId="{7F953F87-DB0B-41CE-80B2-D4EB30C9541D}" type="pres">
      <dgm:prSet presAssocID="{A2304F7E-94F6-44DB-B6B3-3B661C0E5CE2}" presName="parentLeftMargin" presStyleLbl="node1" presStyleIdx="0" presStyleCnt="2"/>
      <dgm:spPr/>
    </dgm:pt>
    <dgm:pt modelId="{B5D3F753-493B-4E1A-8ED6-930E065BC087}" type="pres">
      <dgm:prSet presAssocID="{A2304F7E-94F6-44DB-B6B3-3B661C0E5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3CBA80-2316-4550-BCE8-300C6F6F63AF}" type="pres">
      <dgm:prSet presAssocID="{A2304F7E-94F6-44DB-B6B3-3B661C0E5CE2}" presName="negativeSpace" presStyleCnt="0"/>
      <dgm:spPr/>
    </dgm:pt>
    <dgm:pt modelId="{5950F3C2-62DB-43BF-909D-4D2BE5CA2CAA}" type="pres">
      <dgm:prSet presAssocID="{A2304F7E-94F6-44DB-B6B3-3B661C0E5CE2}" presName="childText" presStyleLbl="conFgAcc1" presStyleIdx="0" presStyleCnt="2">
        <dgm:presLayoutVars>
          <dgm:bulletEnabled val="1"/>
        </dgm:presLayoutVars>
      </dgm:prSet>
      <dgm:spPr/>
    </dgm:pt>
    <dgm:pt modelId="{6DD39BED-6F93-421F-AC4A-28EC500CB32F}" type="pres">
      <dgm:prSet presAssocID="{01755276-290B-4AE7-B9CA-0924CCF936FB}" presName="spaceBetweenRectangles" presStyleCnt="0"/>
      <dgm:spPr/>
    </dgm:pt>
    <dgm:pt modelId="{398AE1E1-1E7C-4534-972F-746A0FCBAD83}" type="pres">
      <dgm:prSet presAssocID="{036F588D-356B-4132-845C-08E0C69BAF2D}" presName="parentLin" presStyleCnt="0"/>
      <dgm:spPr/>
    </dgm:pt>
    <dgm:pt modelId="{AF674351-8C1A-442E-967E-C7647449BABC}" type="pres">
      <dgm:prSet presAssocID="{036F588D-356B-4132-845C-08E0C69BAF2D}" presName="parentLeftMargin" presStyleLbl="node1" presStyleIdx="0" presStyleCnt="2"/>
      <dgm:spPr/>
    </dgm:pt>
    <dgm:pt modelId="{B874D490-2CA8-465B-BD38-A828A0857F13}" type="pres">
      <dgm:prSet presAssocID="{036F588D-356B-4132-845C-08E0C69BAF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B3A185-E546-48A0-94F9-9E6D32ED606D}" type="pres">
      <dgm:prSet presAssocID="{036F588D-356B-4132-845C-08E0C69BAF2D}" presName="negativeSpace" presStyleCnt="0"/>
      <dgm:spPr/>
    </dgm:pt>
    <dgm:pt modelId="{A015C3AD-3445-48F0-A36D-4E1FE6C9E25E}" type="pres">
      <dgm:prSet presAssocID="{036F588D-356B-4132-845C-08E0C69BAF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746D824-8F03-4A81-BC61-381415560811}" srcId="{A2304F7E-94F6-44DB-B6B3-3B661C0E5CE2}" destId="{42A043D4-525D-42FF-ADD5-F27BD96DD82A}" srcOrd="1" destOrd="0" parTransId="{195C3129-315D-4E66-8356-BB25F293A774}" sibTransId="{529A1EA4-F98A-44BC-944D-BB21446F02A0}"/>
    <dgm:cxn modelId="{4A7BA431-6ED4-4285-BC34-90FAF8079F81}" type="presOf" srcId="{036F588D-356B-4132-845C-08E0C69BAF2D}" destId="{AF674351-8C1A-442E-967E-C7647449BABC}" srcOrd="0" destOrd="0" presId="urn:microsoft.com/office/officeart/2005/8/layout/list1"/>
    <dgm:cxn modelId="{E57CA431-4815-4A80-8142-64270657CC5C}" type="presOf" srcId="{A2304F7E-94F6-44DB-B6B3-3B661C0E5CE2}" destId="{B5D3F753-493B-4E1A-8ED6-930E065BC087}" srcOrd="1" destOrd="0" presId="urn:microsoft.com/office/officeart/2005/8/layout/list1"/>
    <dgm:cxn modelId="{5BCDE831-BB71-437D-BB1F-F5999EAF3C06}" type="presOf" srcId="{70FCF069-F416-445F-A151-9E252B731E5E}" destId="{A015C3AD-3445-48F0-A36D-4E1FE6C9E25E}" srcOrd="0" destOrd="0" presId="urn:microsoft.com/office/officeart/2005/8/layout/list1"/>
    <dgm:cxn modelId="{EA4F1255-860B-42DF-B974-B6CCD0B1AB77}" srcId="{036F588D-356B-4132-845C-08E0C69BAF2D}" destId="{DAF38975-DBF0-4670-94F4-87AFE3260452}" srcOrd="1" destOrd="0" parTransId="{CF14FBD4-1FFA-4B81-899A-A2955F0678E8}" sibTransId="{CCC79E0A-CD2D-49F4-9A2A-DFA137A3AF4A}"/>
    <dgm:cxn modelId="{AA880477-E3FF-4F14-84F4-999C56A298A5}" type="presOf" srcId="{A2304F7E-94F6-44DB-B6B3-3B661C0E5CE2}" destId="{7F953F87-DB0B-41CE-80B2-D4EB30C9541D}" srcOrd="0" destOrd="0" presId="urn:microsoft.com/office/officeart/2005/8/layout/list1"/>
    <dgm:cxn modelId="{462D8D77-FFE0-4731-A39B-CACFFBE770DC}" srcId="{A2304F7E-94F6-44DB-B6B3-3B661C0E5CE2}" destId="{F4DF008F-072B-4785-894E-2CB91F566405}" srcOrd="0" destOrd="0" parTransId="{4506F504-5FAB-47C4-A2E3-6E60D81BF4F5}" sibTransId="{2EC340D7-0319-4211-8E0D-1E49AD94FDBA}"/>
    <dgm:cxn modelId="{4AB03C84-A45C-4027-B258-964E3FC2068A}" type="presOf" srcId="{DAF38975-DBF0-4670-94F4-87AFE3260452}" destId="{A015C3AD-3445-48F0-A36D-4E1FE6C9E25E}" srcOrd="0" destOrd="1" presId="urn:microsoft.com/office/officeart/2005/8/layout/list1"/>
    <dgm:cxn modelId="{E9F64489-BCC9-4823-9DB4-E20278BFE3CD}" type="presOf" srcId="{036F588D-356B-4132-845C-08E0C69BAF2D}" destId="{B874D490-2CA8-465B-BD38-A828A0857F13}" srcOrd="1" destOrd="0" presId="urn:microsoft.com/office/officeart/2005/8/layout/list1"/>
    <dgm:cxn modelId="{83E9B28A-B936-48B7-89A4-BA34C4E9CF67}" type="presOf" srcId="{42A043D4-525D-42FF-ADD5-F27BD96DD82A}" destId="{5950F3C2-62DB-43BF-909D-4D2BE5CA2CAA}" srcOrd="0" destOrd="1" presId="urn:microsoft.com/office/officeart/2005/8/layout/list1"/>
    <dgm:cxn modelId="{8A700691-4BB2-45AE-A3E5-2C3AB4BE7D16}" type="presOf" srcId="{2B5E3152-79F1-4CED-B202-ABF183E65AE4}" destId="{F4A6954D-1E00-4EB0-AA7F-27A63706B6A6}" srcOrd="0" destOrd="0" presId="urn:microsoft.com/office/officeart/2005/8/layout/list1"/>
    <dgm:cxn modelId="{53475B9A-993F-4A62-AF02-350AECD1D47E}" srcId="{036F588D-356B-4132-845C-08E0C69BAF2D}" destId="{70FCF069-F416-445F-A151-9E252B731E5E}" srcOrd="0" destOrd="0" parTransId="{E420BEBD-AF0E-4B1E-93CB-DAD29367B10A}" sibTransId="{3BA42C28-F9B9-4B2A-969D-5E189D462854}"/>
    <dgm:cxn modelId="{783C889A-75F0-468E-8EA5-D203336638D2}" srcId="{2B5E3152-79F1-4CED-B202-ABF183E65AE4}" destId="{036F588D-356B-4132-845C-08E0C69BAF2D}" srcOrd="1" destOrd="0" parTransId="{6030AEFA-0A51-49EB-B4E8-27F11EB27F0D}" sibTransId="{E51E491F-7DAA-4D04-AC8B-85291D9DE682}"/>
    <dgm:cxn modelId="{9CEB13A4-CCD4-4782-B2FF-168D7B8F8853}" srcId="{036F588D-356B-4132-845C-08E0C69BAF2D}" destId="{C3D5D797-6CB9-499F-B3DF-770D69715875}" srcOrd="2" destOrd="0" parTransId="{3FDF85C0-EC1A-4929-9E1F-54266B6F7B5D}" sibTransId="{3AE7F526-3D62-4C22-8434-F0BDFB99F3ED}"/>
    <dgm:cxn modelId="{1A9096BA-AE89-49CE-8F21-3524E868498D}" srcId="{2B5E3152-79F1-4CED-B202-ABF183E65AE4}" destId="{A2304F7E-94F6-44DB-B6B3-3B661C0E5CE2}" srcOrd="0" destOrd="0" parTransId="{03C4107E-1F76-453E-9E5B-AE189DC8C3F0}" sibTransId="{01755276-290B-4AE7-B9CA-0924CCF936FB}"/>
    <dgm:cxn modelId="{9952D3C3-7342-40E8-9126-E20F56E61D84}" type="presOf" srcId="{F4DF008F-072B-4785-894E-2CB91F566405}" destId="{5950F3C2-62DB-43BF-909D-4D2BE5CA2CAA}" srcOrd="0" destOrd="0" presId="urn:microsoft.com/office/officeart/2005/8/layout/list1"/>
    <dgm:cxn modelId="{7347BCD7-87A3-4FC0-81E0-18CCD709215C}" type="presOf" srcId="{C3D5D797-6CB9-499F-B3DF-770D69715875}" destId="{A015C3AD-3445-48F0-A36D-4E1FE6C9E25E}" srcOrd="0" destOrd="2" presId="urn:microsoft.com/office/officeart/2005/8/layout/list1"/>
    <dgm:cxn modelId="{04D88E64-F061-4375-9BCD-003CD9DD385F}" type="presParOf" srcId="{F4A6954D-1E00-4EB0-AA7F-27A63706B6A6}" destId="{2CA226FB-C498-4009-898C-9DDB36CA6B8D}" srcOrd="0" destOrd="0" presId="urn:microsoft.com/office/officeart/2005/8/layout/list1"/>
    <dgm:cxn modelId="{D49E6712-A053-4628-9A18-BE2D7E22E004}" type="presParOf" srcId="{2CA226FB-C498-4009-898C-9DDB36CA6B8D}" destId="{7F953F87-DB0B-41CE-80B2-D4EB30C9541D}" srcOrd="0" destOrd="0" presId="urn:microsoft.com/office/officeart/2005/8/layout/list1"/>
    <dgm:cxn modelId="{E90E2A56-D77E-46B5-884F-D85A5C5D8540}" type="presParOf" srcId="{2CA226FB-C498-4009-898C-9DDB36CA6B8D}" destId="{B5D3F753-493B-4E1A-8ED6-930E065BC087}" srcOrd="1" destOrd="0" presId="urn:microsoft.com/office/officeart/2005/8/layout/list1"/>
    <dgm:cxn modelId="{11E7EEC5-E3A5-4BEC-AB1C-1D35521AECD1}" type="presParOf" srcId="{F4A6954D-1E00-4EB0-AA7F-27A63706B6A6}" destId="{8B3CBA80-2316-4550-BCE8-300C6F6F63AF}" srcOrd="1" destOrd="0" presId="urn:microsoft.com/office/officeart/2005/8/layout/list1"/>
    <dgm:cxn modelId="{800EB862-1461-477C-B292-69AF3372B914}" type="presParOf" srcId="{F4A6954D-1E00-4EB0-AA7F-27A63706B6A6}" destId="{5950F3C2-62DB-43BF-909D-4D2BE5CA2CAA}" srcOrd="2" destOrd="0" presId="urn:microsoft.com/office/officeart/2005/8/layout/list1"/>
    <dgm:cxn modelId="{E4668458-4693-42AA-B0FB-8D7D9F2B9451}" type="presParOf" srcId="{F4A6954D-1E00-4EB0-AA7F-27A63706B6A6}" destId="{6DD39BED-6F93-421F-AC4A-28EC500CB32F}" srcOrd="3" destOrd="0" presId="urn:microsoft.com/office/officeart/2005/8/layout/list1"/>
    <dgm:cxn modelId="{D424DEBB-457C-406C-BD4C-F2E994FC3F47}" type="presParOf" srcId="{F4A6954D-1E00-4EB0-AA7F-27A63706B6A6}" destId="{398AE1E1-1E7C-4534-972F-746A0FCBAD83}" srcOrd="4" destOrd="0" presId="urn:microsoft.com/office/officeart/2005/8/layout/list1"/>
    <dgm:cxn modelId="{F64B0C61-9738-446D-8CEB-724E6E1CA551}" type="presParOf" srcId="{398AE1E1-1E7C-4534-972F-746A0FCBAD83}" destId="{AF674351-8C1A-442E-967E-C7647449BABC}" srcOrd="0" destOrd="0" presId="urn:microsoft.com/office/officeart/2005/8/layout/list1"/>
    <dgm:cxn modelId="{AF64A58A-FE1D-4820-8918-35B98DD8215B}" type="presParOf" srcId="{398AE1E1-1E7C-4534-972F-746A0FCBAD83}" destId="{B874D490-2CA8-465B-BD38-A828A0857F13}" srcOrd="1" destOrd="0" presId="urn:microsoft.com/office/officeart/2005/8/layout/list1"/>
    <dgm:cxn modelId="{11867089-F181-46A6-8106-33D10B5C3691}" type="presParOf" srcId="{F4A6954D-1E00-4EB0-AA7F-27A63706B6A6}" destId="{3EB3A185-E546-48A0-94F9-9E6D32ED606D}" srcOrd="5" destOrd="0" presId="urn:microsoft.com/office/officeart/2005/8/layout/list1"/>
    <dgm:cxn modelId="{21D8E793-2175-49F0-A27B-3174C48CBB8A}" type="presParOf" srcId="{F4A6954D-1E00-4EB0-AA7F-27A63706B6A6}" destId="{A015C3AD-3445-48F0-A36D-4E1FE6C9E2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7F9925-9213-4900-A32F-A149173F31BD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C598EB2F-74BF-42B9-9ECD-990C90258FBE}">
      <dgm:prSet/>
      <dgm:spPr/>
      <dgm:t>
        <a:bodyPr/>
        <a:lstStyle/>
        <a:p>
          <a:r>
            <a:rPr lang="en-US" baseline="0"/>
            <a:t>Never reuse your passwords.</a:t>
          </a:r>
          <a:endParaRPr lang="en-US"/>
        </a:p>
      </dgm:t>
    </dgm:pt>
    <dgm:pt modelId="{0A80E2A2-5F2C-4449-8EFB-C6DC0EC94BC3}" type="parTrans" cxnId="{39641D3E-F626-49D8-95FE-B0D4C141AA00}">
      <dgm:prSet/>
      <dgm:spPr/>
      <dgm:t>
        <a:bodyPr/>
        <a:lstStyle/>
        <a:p>
          <a:endParaRPr lang="en-US"/>
        </a:p>
      </dgm:t>
    </dgm:pt>
    <dgm:pt modelId="{3DAFA68D-1FA1-4932-8D1A-527A691DE7AE}" type="sibTrans" cxnId="{39641D3E-F626-49D8-95FE-B0D4C141AA00}">
      <dgm:prSet/>
      <dgm:spPr/>
      <dgm:t>
        <a:bodyPr/>
        <a:lstStyle/>
        <a:p>
          <a:endParaRPr lang="en-US"/>
        </a:p>
      </dgm:t>
    </dgm:pt>
    <dgm:pt modelId="{502BC33E-8E78-4DEE-B86A-9709667750AA}">
      <dgm:prSet/>
      <dgm:spPr/>
      <dgm:t>
        <a:bodyPr/>
        <a:lstStyle/>
        <a:p>
          <a:r>
            <a:rPr lang="en-US" baseline="0"/>
            <a:t>Avoid creating passwords that are similar to your other account's passwords.</a:t>
          </a:r>
          <a:endParaRPr lang="en-US"/>
        </a:p>
      </dgm:t>
    </dgm:pt>
    <dgm:pt modelId="{288378D8-6387-48CA-9363-B901063E858E}" type="parTrans" cxnId="{8B14E384-7ADB-411F-92ED-ECF7A2C00C1F}">
      <dgm:prSet/>
      <dgm:spPr/>
      <dgm:t>
        <a:bodyPr/>
        <a:lstStyle/>
        <a:p>
          <a:endParaRPr lang="en-US"/>
        </a:p>
      </dgm:t>
    </dgm:pt>
    <dgm:pt modelId="{F2237FAD-1632-413D-BBFF-9B7E7072A9CF}" type="sibTrans" cxnId="{8B14E384-7ADB-411F-92ED-ECF7A2C00C1F}">
      <dgm:prSet/>
      <dgm:spPr/>
      <dgm:t>
        <a:bodyPr/>
        <a:lstStyle/>
        <a:p>
          <a:endParaRPr lang="en-US"/>
        </a:p>
      </dgm:t>
    </dgm:pt>
    <dgm:pt modelId="{F0DD6997-6E6F-407D-A881-DCC85F6A7866}" type="pres">
      <dgm:prSet presAssocID="{A47F9925-9213-4900-A32F-A149173F31BD}" presName="linear" presStyleCnt="0">
        <dgm:presLayoutVars>
          <dgm:animLvl val="lvl"/>
          <dgm:resizeHandles val="exact"/>
        </dgm:presLayoutVars>
      </dgm:prSet>
      <dgm:spPr/>
    </dgm:pt>
    <dgm:pt modelId="{50EE6478-42FD-49ED-8BD9-3623FF4F96F7}" type="pres">
      <dgm:prSet presAssocID="{C598EB2F-74BF-42B9-9ECD-990C90258FB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4608F93-7214-4F57-86E4-EA8A95E087D1}" type="pres">
      <dgm:prSet presAssocID="{3DAFA68D-1FA1-4932-8D1A-527A691DE7AE}" presName="spacer" presStyleCnt="0"/>
      <dgm:spPr/>
    </dgm:pt>
    <dgm:pt modelId="{925B149B-3F6C-4B12-BB50-71684676158C}" type="pres">
      <dgm:prSet presAssocID="{502BC33E-8E78-4DEE-B86A-9709667750A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9641D3E-F626-49D8-95FE-B0D4C141AA00}" srcId="{A47F9925-9213-4900-A32F-A149173F31BD}" destId="{C598EB2F-74BF-42B9-9ECD-990C90258FBE}" srcOrd="0" destOrd="0" parTransId="{0A80E2A2-5F2C-4449-8EFB-C6DC0EC94BC3}" sibTransId="{3DAFA68D-1FA1-4932-8D1A-527A691DE7AE}"/>
    <dgm:cxn modelId="{97081871-274E-4501-831F-722279722E3B}" type="presOf" srcId="{A47F9925-9213-4900-A32F-A149173F31BD}" destId="{F0DD6997-6E6F-407D-A881-DCC85F6A7866}" srcOrd="0" destOrd="0" presId="urn:microsoft.com/office/officeart/2005/8/layout/vList2"/>
    <dgm:cxn modelId="{69DAE67A-D901-47AA-AFA3-47BDABC62C97}" type="presOf" srcId="{C598EB2F-74BF-42B9-9ECD-990C90258FBE}" destId="{50EE6478-42FD-49ED-8BD9-3623FF4F96F7}" srcOrd="0" destOrd="0" presId="urn:microsoft.com/office/officeart/2005/8/layout/vList2"/>
    <dgm:cxn modelId="{8B14E384-7ADB-411F-92ED-ECF7A2C00C1F}" srcId="{A47F9925-9213-4900-A32F-A149173F31BD}" destId="{502BC33E-8E78-4DEE-B86A-9709667750AA}" srcOrd="1" destOrd="0" parTransId="{288378D8-6387-48CA-9363-B901063E858E}" sibTransId="{F2237FAD-1632-413D-BBFF-9B7E7072A9CF}"/>
    <dgm:cxn modelId="{A30710A0-D6EE-4D05-BE8B-529626CB10E4}" type="presOf" srcId="{502BC33E-8E78-4DEE-B86A-9709667750AA}" destId="{925B149B-3F6C-4B12-BB50-71684676158C}" srcOrd="0" destOrd="0" presId="urn:microsoft.com/office/officeart/2005/8/layout/vList2"/>
    <dgm:cxn modelId="{8D423EDC-5BFD-45BA-B606-C3BB41E9F002}" type="presParOf" srcId="{F0DD6997-6E6F-407D-A881-DCC85F6A7866}" destId="{50EE6478-42FD-49ED-8BD9-3623FF4F96F7}" srcOrd="0" destOrd="0" presId="urn:microsoft.com/office/officeart/2005/8/layout/vList2"/>
    <dgm:cxn modelId="{36E63C5D-2E08-49B1-AC3E-D555007D5554}" type="presParOf" srcId="{F0DD6997-6E6F-407D-A881-DCC85F6A7866}" destId="{A4608F93-7214-4F57-86E4-EA8A95E087D1}" srcOrd="1" destOrd="0" presId="urn:microsoft.com/office/officeart/2005/8/layout/vList2"/>
    <dgm:cxn modelId="{988659A3-5A50-4C60-8AAB-4919A862E8D6}" type="presParOf" srcId="{F0DD6997-6E6F-407D-A881-DCC85F6A7866}" destId="{925B149B-3F6C-4B12-BB50-7168467615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0448CA-3281-4D52-BCBF-4D5A05979900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0A66AA-4229-4C15-ABF5-2A8DDF9D2AE2}">
      <dgm:prSet/>
      <dgm:spPr/>
      <dgm:t>
        <a:bodyPr/>
        <a:lstStyle/>
        <a:p>
          <a:r>
            <a:rPr lang="en-US"/>
            <a:t>A Bad password:</a:t>
          </a:r>
        </a:p>
      </dgm:t>
    </dgm:pt>
    <dgm:pt modelId="{A8D15EEB-8781-4A4F-9B50-CEDB95AA4FD4}" type="parTrans" cxnId="{46AC05D1-5B5F-4FF1-A619-0B37264B9870}">
      <dgm:prSet/>
      <dgm:spPr/>
      <dgm:t>
        <a:bodyPr/>
        <a:lstStyle/>
        <a:p>
          <a:endParaRPr lang="en-US"/>
        </a:p>
      </dgm:t>
    </dgm:pt>
    <dgm:pt modelId="{E2C24EDB-B735-4F71-859B-6318D3119E03}" type="sibTrans" cxnId="{46AC05D1-5B5F-4FF1-A619-0B37264B9870}">
      <dgm:prSet/>
      <dgm:spPr/>
      <dgm:t>
        <a:bodyPr/>
        <a:lstStyle/>
        <a:p>
          <a:endParaRPr lang="en-US"/>
        </a:p>
      </dgm:t>
    </dgm:pt>
    <dgm:pt modelId="{73EF0DD3-AAD5-46C8-9E13-A02D26501ECA}">
      <dgm:prSet/>
      <dgm:spPr/>
      <dgm:t>
        <a:bodyPr/>
        <a:lstStyle/>
        <a:p>
          <a:r>
            <a:rPr lang="en-US"/>
            <a:t>Contains personal information (pet names or birthdays)</a:t>
          </a:r>
        </a:p>
      </dgm:t>
    </dgm:pt>
    <dgm:pt modelId="{EFA1EDB6-2FE2-4F3A-B7D4-99375001B14C}" type="parTrans" cxnId="{0D6A9589-030D-4CE5-AC40-469016D2F930}">
      <dgm:prSet/>
      <dgm:spPr/>
      <dgm:t>
        <a:bodyPr/>
        <a:lstStyle/>
        <a:p>
          <a:endParaRPr lang="en-US"/>
        </a:p>
      </dgm:t>
    </dgm:pt>
    <dgm:pt modelId="{AF910A52-8BD5-4A15-93AB-4338F03148A0}" type="sibTrans" cxnId="{0D6A9589-030D-4CE5-AC40-469016D2F930}">
      <dgm:prSet/>
      <dgm:spPr/>
      <dgm:t>
        <a:bodyPr/>
        <a:lstStyle/>
        <a:p>
          <a:endParaRPr lang="en-US"/>
        </a:p>
      </dgm:t>
    </dgm:pt>
    <dgm:pt modelId="{354CBAA2-E668-4AC9-AB6B-F1A51AE7141A}">
      <dgm:prSet/>
      <dgm:spPr/>
      <dgm:t>
        <a:bodyPr/>
        <a:lstStyle/>
        <a:p>
          <a:r>
            <a:rPr lang="en-US"/>
            <a:t>Has repeating letters, numbers or symbols</a:t>
          </a:r>
        </a:p>
      </dgm:t>
    </dgm:pt>
    <dgm:pt modelId="{7113789F-0504-493D-A8D9-15E71E31BA49}" type="parTrans" cxnId="{2549AEA5-C150-4439-A318-28D4293115C3}">
      <dgm:prSet/>
      <dgm:spPr/>
      <dgm:t>
        <a:bodyPr/>
        <a:lstStyle/>
        <a:p>
          <a:endParaRPr lang="en-US"/>
        </a:p>
      </dgm:t>
    </dgm:pt>
    <dgm:pt modelId="{56FAE19F-D7D0-4266-BA71-BC5025ED7F6C}" type="sibTrans" cxnId="{2549AEA5-C150-4439-A318-28D4293115C3}">
      <dgm:prSet/>
      <dgm:spPr/>
      <dgm:t>
        <a:bodyPr/>
        <a:lstStyle/>
        <a:p>
          <a:endParaRPr lang="en-US"/>
        </a:p>
      </dgm:t>
    </dgm:pt>
    <dgm:pt modelId="{743FA92B-21FD-4223-A7B9-DF44EF45CB92}">
      <dgm:prSet/>
      <dgm:spPr/>
      <dgm:t>
        <a:bodyPr/>
        <a:lstStyle/>
        <a:p>
          <a:r>
            <a:rPr lang="en-US"/>
            <a:t>Is similar or the same as a password from another account</a:t>
          </a:r>
        </a:p>
      </dgm:t>
    </dgm:pt>
    <dgm:pt modelId="{6E852051-9AD6-4F66-A44B-719013B96CE6}" type="parTrans" cxnId="{6C7E6BA0-0776-413E-B9DC-B8E8BD9FD62E}">
      <dgm:prSet/>
      <dgm:spPr/>
      <dgm:t>
        <a:bodyPr/>
        <a:lstStyle/>
        <a:p>
          <a:endParaRPr lang="en-US"/>
        </a:p>
      </dgm:t>
    </dgm:pt>
    <dgm:pt modelId="{7580F369-647C-4057-A856-050F47F64A4F}" type="sibTrans" cxnId="{6C7E6BA0-0776-413E-B9DC-B8E8BD9FD62E}">
      <dgm:prSet/>
      <dgm:spPr/>
      <dgm:t>
        <a:bodyPr/>
        <a:lstStyle/>
        <a:p>
          <a:endParaRPr lang="en-US"/>
        </a:p>
      </dgm:t>
    </dgm:pt>
    <dgm:pt modelId="{12EF40E8-5AFD-4FFB-8CD5-E6B7E9EB3369}">
      <dgm:prSet/>
      <dgm:spPr/>
      <dgm:t>
        <a:bodyPr/>
        <a:lstStyle/>
        <a:p>
          <a:r>
            <a:rPr lang="en-US"/>
            <a:t>Has unbroken full words or sentences</a:t>
          </a:r>
        </a:p>
      </dgm:t>
    </dgm:pt>
    <dgm:pt modelId="{F6EA5C4C-5C67-470A-BA4D-09FCA459AE19}" type="parTrans" cxnId="{00E21C2F-0E02-4427-AB3C-7C0D0E72EF38}">
      <dgm:prSet/>
      <dgm:spPr/>
      <dgm:t>
        <a:bodyPr/>
        <a:lstStyle/>
        <a:p>
          <a:endParaRPr lang="en-US"/>
        </a:p>
      </dgm:t>
    </dgm:pt>
    <dgm:pt modelId="{D0AD49C4-46FB-4B23-A8F8-94F916390FAB}" type="sibTrans" cxnId="{00E21C2F-0E02-4427-AB3C-7C0D0E72EF38}">
      <dgm:prSet/>
      <dgm:spPr/>
      <dgm:t>
        <a:bodyPr/>
        <a:lstStyle/>
        <a:p>
          <a:endParaRPr lang="en-US"/>
        </a:p>
      </dgm:t>
    </dgm:pt>
    <dgm:pt modelId="{B1E694EA-4AB4-45C8-8C1E-81C6B88DDDB4}">
      <dgm:prSet/>
      <dgm:spPr/>
      <dgm:t>
        <a:bodyPr/>
        <a:lstStyle/>
        <a:p>
          <a:r>
            <a:rPr lang="en-US"/>
            <a:t>A Good password:</a:t>
          </a:r>
        </a:p>
      </dgm:t>
    </dgm:pt>
    <dgm:pt modelId="{FFFF8705-F3DC-466E-96B4-E0A4D690368B}" type="parTrans" cxnId="{DCA4CAA9-E3C5-42C4-923F-4AA294ABF640}">
      <dgm:prSet/>
      <dgm:spPr/>
      <dgm:t>
        <a:bodyPr/>
        <a:lstStyle/>
        <a:p>
          <a:endParaRPr lang="en-US"/>
        </a:p>
      </dgm:t>
    </dgm:pt>
    <dgm:pt modelId="{07C5104A-DA6B-4B5C-B23C-3BBB3F570337}" type="sibTrans" cxnId="{DCA4CAA9-E3C5-42C4-923F-4AA294ABF640}">
      <dgm:prSet/>
      <dgm:spPr/>
      <dgm:t>
        <a:bodyPr/>
        <a:lstStyle/>
        <a:p>
          <a:endParaRPr lang="en-US"/>
        </a:p>
      </dgm:t>
    </dgm:pt>
    <dgm:pt modelId="{5C8056CE-4A65-4539-9DA9-310DBD582907}">
      <dgm:prSet/>
      <dgm:spPr/>
      <dgm:t>
        <a:bodyPr/>
        <a:lstStyle/>
        <a:p>
          <a:r>
            <a:rPr lang="en-US"/>
            <a:t>Has a good variety of letters, numbers and symbols</a:t>
          </a:r>
        </a:p>
      </dgm:t>
    </dgm:pt>
    <dgm:pt modelId="{31A78F32-1EC5-45F4-8E39-411F4E380275}" type="parTrans" cxnId="{CA2658BF-74E1-4C65-9780-6FFE84FDA789}">
      <dgm:prSet/>
      <dgm:spPr/>
      <dgm:t>
        <a:bodyPr/>
        <a:lstStyle/>
        <a:p>
          <a:endParaRPr lang="en-US"/>
        </a:p>
      </dgm:t>
    </dgm:pt>
    <dgm:pt modelId="{C5526B4F-F63E-4815-BC3D-4027E745C6B9}" type="sibTrans" cxnId="{CA2658BF-74E1-4C65-9780-6FFE84FDA789}">
      <dgm:prSet/>
      <dgm:spPr/>
      <dgm:t>
        <a:bodyPr/>
        <a:lstStyle/>
        <a:p>
          <a:endParaRPr lang="en-US"/>
        </a:p>
      </dgm:t>
    </dgm:pt>
    <dgm:pt modelId="{2F407CCE-2F9C-4E6E-B0B9-D725F034697F}">
      <dgm:prSet/>
      <dgm:spPr/>
      <dgm:t>
        <a:bodyPr/>
        <a:lstStyle/>
        <a:p>
          <a:r>
            <a:rPr lang="en-US"/>
            <a:t>Breaks up words with letters or symbols</a:t>
          </a:r>
        </a:p>
      </dgm:t>
    </dgm:pt>
    <dgm:pt modelId="{1EC6E162-F10A-41ED-974E-F2750101B1C2}" type="parTrans" cxnId="{7DF6EF42-6BE0-4565-A687-BE1F8C8913FB}">
      <dgm:prSet/>
      <dgm:spPr/>
      <dgm:t>
        <a:bodyPr/>
        <a:lstStyle/>
        <a:p>
          <a:endParaRPr lang="en-US"/>
        </a:p>
      </dgm:t>
    </dgm:pt>
    <dgm:pt modelId="{584F8D2F-924D-4058-A25E-AE74C7AC45E2}" type="sibTrans" cxnId="{7DF6EF42-6BE0-4565-A687-BE1F8C8913FB}">
      <dgm:prSet/>
      <dgm:spPr/>
      <dgm:t>
        <a:bodyPr/>
        <a:lstStyle/>
        <a:p>
          <a:endParaRPr lang="en-US"/>
        </a:p>
      </dgm:t>
    </dgm:pt>
    <dgm:pt modelId="{D534665A-A785-4A43-AAA0-7747D0A27312}">
      <dgm:prSet/>
      <dgm:spPr/>
      <dgm:t>
        <a:bodyPr/>
        <a:lstStyle/>
        <a:p>
          <a:r>
            <a:rPr lang="en-US"/>
            <a:t>Is always 8 characters or longer</a:t>
          </a:r>
        </a:p>
      </dgm:t>
    </dgm:pt>
    <dgm:pt modelId="{C1F4DD06-DFF4-4A79-A5C1-6A0CE5ED2DB1}" type="parTrans" cxnId="{E235ABE5-7984-4BF5-A549-ED9F0A62D0A1}">
      <dgm:prSet/>
      <dgm:spPr/>
      <dgm:t>
        <a:bodyPr/>
        <a:lstStyle/>
        <a:p>
          <a:endParaRPr lang="en-US"/>
        </a:p>
      </dgm:t>
    </dgm:pt>
    <dgm:pt modelId="{C492BF54-92E2-4B73-94D9-14F8292AA43C}" type="sibTrans" cxnId="{E235ABE5-7984-4BF5-A549-ED9F0A62D0A1}">
      <dgm:prSet/>
      <dgm:spPr/>
      <dgm:t>
        <a:bodyPr/>
        <a:lstStyle/>
        <a:p>
          <a:endParaRPr lang="en-US"/>
        </a:p>
      </dgm:t>
    </dgm:pt>
    <dgm:pt modelId="{E9259AE3-DB37-47C4-BBF1-403B1A727EED}">
      <dgm:prSet/>
      <dgm:spPr/>
      <dgm:t>
        <a:bodyPr/>
        <a:lstStyle/>
        <a:p>
          <a:r>
            <a:rPr lang="en-US"/>
            <a:t>Is Unique</a:t>
          </a:r>
        </a:p>
      </dgm:t>
    </dgm:pt>
    <dgm:pt modelId="{B160D1EA-8970-4227-800B-E5DE1CBA7EEB}" type="parTrans" cxnId="{973159A5-764A-4187-B719-C7A92CF3DE1B}">
      <dgm:prSet/>
      <dgm:spPr/>
      <dgm:t>
        <a:bodyPr/>
        <a:lstStyle/>
        <a:p>
          <a:endParaRPr lang="en-US"/>
        </a:p>
      </dgm:t>
    </dgm:pt>
    <dgm:pt modelId="{366CBE0C-D939-4E54-8063-F8E5F387AB11}" type="sibTrans" cxnId="{973159A5-764A-4187-B719-C7A92CF3DE1B}">
      <dgm:prSet/>
      <dgm:spPr/>
      <dgm:t>
        <a:bodyPr/>
        <a:lstStyle/>
        <a:p>
          <a:endParaRPr lang="en-US"/>
        </a:p>
      </dgm:t>
    </dgm:pt>
    <dgm:pt modelId="{3826A952-368E-435A-90B3-68D36E42CCAD}" type="pres">
      <dgm:prSet presAssocID="{8A0448CA-3281-4D52-BCBF-4D5A05979900}" presName="Name0" presStyleCnt="0">
        <dgm:presLayoutVars>
          <dgm:dir/>
          <dgm:animLvl val="lvl"/>
          <dgm:resizeHandles val="exact"/>
        </dgm:presLayoutVars>
      </dgm:prSet>
      <dgm:spPr/>
    </dgm:pt>
    <dgm:pt modelId="{38AA9DE7-A698-4B93-AD0C-460B9EDF6594}" type="pres">
      <dgm:prSet presAssocID="{830A66AA-4229-4C15-ABF5-2A8DDF9D2AE2}" presName="composite" presStyleCnt="0"/>
      <dgm:spPr/>
    </dgm:pt>
    <dgm:pt modelId="{C29AADE5-6AE5-402D-83BA-2EA8FCB95FC1}" type="pres">
      <dgm:prSet presAssocID="{830A66AA-4229-4C15-ABF5-2A8DDF9D2AE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6ED4C50-BCB5-4609-A1C0-BA6C13519B6C}" type="pres">
      <dgm:prSet presAssocID="{830A66AA-4229-4C15-ABF5-2A8DDF9D2AE2}" presName="desTx" presStyleLbl="alignAccFollowNode1" presStyleIdx="0" presStyleCnt="2">
        <dgm:presLayoutVars>
          <dgm:bulletEnabled val="1"/>
        </dgm:presLayoutVars>
      </dgm:prSet>
      <dgm:spPr/>
    </dgm:pt>
    <dgm:pt modelId="{7C54348F-3F21-47BE-B1E2-741B93BFB0F6}" type="pres">
      <dgm:prSet presAssocID="{E2C24EDB-B735-4F71-859B-6318D3119E03}" presName="space" presStyleCnt="0"/>
      <dgm:spPr/>
    </dgm:pt>
    <dgm:pt modelId="{A95513AA-C0CB-4A56-9A6A-37C0A7F99B4B}" type="pres">
      <dgm:prSet presAssocID="{B1E694EA-4AB4-45C8-8C1E-81C6B88DDDB4}" presName="composite" presStyleCnt="0"/>
      <dgm:spPr/>
    </dgm:pt>
    <dgm:pt modelId="{6F747301-6065-430D-B567-E0EB65494F2F}" type="pres">
      <dgm:prSet presAssocID="{B1E694EA-4AB4-45C8-8C1E-81C6B88DDD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720B9C0-7BF5-492D-B713-577E354C8E83}" type="pres">
      <dgm:prSet presAssocID="{B1E694EA-4AB4-45C8-8C1E-81C6B88DDD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EF8301F-C36C-4E87-BEED-F24B6EFE1CFD}" type="presOf" srcId="{830A66AA-4229-4C15-ABF5-2A8DDF9D2AE2}" destId="{C29AADE5-6AE5-402D-83BA-2EA8FCB95FC1}" srcOrd="0" destOrd="0" presId="urn:microsoft.com/office/officeart/2005/8/layout/hList1"/>
    <dgm:cxn modelId="{A0E72423-9F52-49F0-B120-D8767B2E78FF}" type="presOf" srcId="{5C8056CE-4A65-4539-9DA9-310DBD582907}" destId="{6720B9C0-7BF5-492D-B713-577E354C8E83}" srcOrd="0" destOrd="0" presId="urn:microsoft.com/office/officeart/2005/8/layout/hList1"/>
    <dgm:cxn modelId="{603E1F2E-31B0-4534-B0A0-8A722B67F3DD}" type="presOf" srcId="{D534665A-A785-4A43-AAA0-7747D0A27312}" destId="{6720B9C0-7BF5-492D-B713-577E354C8E83}" srcOrd="0" destOrd="2" presId="urn:microsoft.com/office/officeart/2005/8/layout/hList1"/>
    <dgm:cxn modelId="{4871882E-25EB-4115-BFF2-A39AFC46B586}" type="presOf" srcId="{73EF0DD3-AAD5-46C8-9E13-A02D26501ECA}" destId="{36ED4C50-BCB5-4609-A1C0-BA6C13519B6C}" srcOrd="0" destOrd="0" presId="urn:microsoft.com/office/officeart/2005/8/layout/hList1"/>
    <dgm:cxn modelId="{00E21C2F-0E02-4427-AB3C-7C0D0E72EF38}" srcId="{830A66AA-4229-4C15-ABF5-2A8DDF9D2AE2}" destId="{12EF40E8-5AFD-4FFB-8CD5-E6B7E9EB3369}" srcOrd="3" destOrd="0" parTransId="{F6EA5C4C-5C67-470A-BA4D-09FCA459AE19}" sibTransId="{D0AD49C4-46FB-4B23-A8F8-94F916390FAB}"/>
    <dgm:cxn modelId="{5C2F933A-065E-4C18-93BA-F997F846C9A6}" type="presOf" srcId="{743FA92B-21FD-4223-A7B9-DF44EF45CB92}" destId="{36ED4C50-BCB5-4609-A1C0-BA6C13519B6C}" srcOrd="0" destOrd="2" presId="urn:microsoft.com/office/officeart/2005/8/layout/hList1"/>
    <dgm:cxn modelId="{D744FD3A-AA1A-4780-9151-557882DCFECB}" type="presOf" srcId="{12EF40E8-5AFD-4FFB-8CD5-E6B7E9EB3369}" destId="{36ED4C50-BCB5-4609-A1C0-BA6C13519B6C}" srcOrd="0" destOrd="3" presId="urn:microsoft.com/office/officeart/2005/8/layout/hList1"/>
    <dgm:cxn modelId="{82897C5B-55AA-4E5F-A0F4-0D851583F3A2}" type="presOf" srcId="{E9259AE3-DB37-47C4-BBF1-403B1A727EED}" destId="{6720B9C0-7BF5-492D-B713-577E354C8E83}" srcOrd="0" destOrd="3" presId="urn:microsoft.com/office/officeart/2005/8/layout/hList1"/>
    <dgm:cxn modelId="{7DF6EF42-6BE0-4565-A687-BE1F8C8913FB}" srcId="{B1E694EA-4AB4-45C8-8C1E-81C6B88DDDB4}" destId="{2F407CCE-2F9C-4E6E-B0B9-D725F034697F}" srcOrd="1" destOrd="0" parTransId="{1EC6E162-F10A-41ED-974E-F2750101B1C2}" sibTransId="{584F8D2F-924D-4058-A25E-AE74C7AC45E2}"/>
    <dgm:cxn modelId="{221CE453-3A04-4233-A070-BE64183BEB80}" type="presOf" srcId="{2F407CCE-2F9C-4E6E-B0B9-D725F034697F}" destId="{6720B9C0-7BF5-492D-B713-577E354C8E83}" srcOrd="0" destOrd="1" presId="urn:microsoft.com/office/officeart/2005/8/layout/hList1"/>
    <dgm:cxn modelId="{0D6A9589-030D-4CE5-AC40-469016D2F930}" srcId="{830A66AA-4229-4C15-ABF5-2A8DDF9D2AE2}" destId="{73EF0DD3-AAD5-46C8-9E13-A02D26501ECA}" srcOrd="0" destOrd="0" parTransId="{EFA1EDB6-2FE2-4F3A-B7D4-99375001B14C}" sibTransId="{AF910A52-8BD5-4A15-93AB-4338F03148A0}"/>
    <dgm:cxn modelId="{3F8E1F8D-C9FE-429A-BD6B-D7ADF14B2D3A}" type="presOf" srcId="{354CBAA2-E668-4AC9-AB6B-F1A51AE7141A}" destId="{36ED4C50-BCB5-4609-A1C0-BA6C13519B6C}" srcOrd="0" destOrd="1" presId="urn:microsoft.com/office/officeart/2005/8/layout/hList1"/>
    <dgm:cxn modelId="{6C7E6BA0-0776-413E-B9DC-B8E8BD9FD62E}" srcId="{830A66AA-4229-4C15-ABF5-2A8DDF9D2AE2}" destId="{743FA92B-21FD-4223-A7B9-DF44EF45CB92}" srcOrd="2" destOrd="0" parTransId="{6E852051-9AD6-4F66-A44B-719013B96CE6}" sibTransId="{7580F369-647C-4057-A856-050F47F64A4F}"/>
    <dgm:cxn modelId="{973159A5-764A-4187-B719-C7A92CF3DE1B}" srcId="{B1E694EA-4AB4-45C8-8C1E-81C6B88DDDB4}" destId="{E9259AE3-DB37-47C4-BBF1-403B1A727EED}" srcOrd="3" destOrd="0" parTransId="{B160D1EA-8970-4227-800B-E5DE1CBA7EEB}" sibTransId="{366CBE0C-D939-4E54-8063-F8E5F387AB11}"/>
    <dgm:cxn modelId="{2549AEA5-C150-4439-A318-28D4293115C3}" srcId="{830A66AA-4229-4C15-ABF5-2A8DDF9D2AE2}" destId="{354CBAA2-E668-4AC9-AB6B-F1A51AE7141A}" srcOrd="1" destOrd="0" parTransId="{7113789F-0504-493D-A8D9-15E71E31BA49}" sibTransId="{56FAE19F-D7D0-4266-BA71-BC5025ED7F6C}"/>
    <dgm:cxn modelId="{DCA4CAA9-E3C5-42C4-923F-4AA294ABF640}" srcId="{8A0448CA-3281-4D52-BCBF-4D5A05979900}" destId="{B1E694EA-4AB4-45C8-8C1E-81C6B88DDDB4}" srcOrd="1" destOrd="0" parTransId="{FFFF8705-F3DC-466E-96B4-E0A4D690368B}" sibTransId="{07C5104A-DA6B-4B5C-B23C-3BBB3F570337}"/>
    <dgm:cxn modelId="{CA2658BF-74E1-4C65-9780-6FFE84FDA789}" srcId="{B1E694EA-4AB4-45C8-8C1E-81C6B88DDDB4}" destId="{5C8056CE-4A65-4539-9DA9-310DBD582907}" srcOrd="0" destOrd="0" parTransId="{31A78F32-1EC5-45F4-8E39-411F4E380275}" sibTransId="{C5526B4F-F63E-4815-BC3D-4027E745C6B9}"/>
    <dgm:cxn modelId="{733F0EC2-5A26-4C8F-B76A-51B209890840}" type="presOf" srcId="{B1E694EA-4AB4-45C8-8C1E-81C6B88DDDB4}" destId="{6F747301-6065-430D-B567-E0EB65494F2F}" srcOrd="0" destOrd="0" presId="urn:microsoft.com/office/officeart/2005/8/layout/hList1"/>
    <dgm:cxn modelId="{46AC05D1-5B5F-4FF1-A619-0B37264B9870}" srcId="{8A0448CA-3281-4D52-BCBF-4D5A05979900}" destId="{830A66AA-4229-4C15-ABF5-2A8DDF9D2AE2}" srcOrd="0" destOrd="0" parTransId="{A8D15EEB-8781-4A4F-9B50-CEDB95AA4FD4}" sibTransId="{E2C24EDB-B735-4F71-859B-6318D3119E03}"/>
    <dgm:cxn modelId="{E235ABE5-7984-4BF5-A549-ED9F0A62D0A1}" srcId="{B1E694EA-4AB4-45C8-8C1E-81C6B88DDDB4}" destId="{D534665A-A785-4A43-AAA0-7747D0A27312}" srcOrd="2" destOrd="0" parTransId="{C1F4DD06-DFF4-4A79-A5C1-6A0CE5ED2DB1}" sibTransId="{C492BF54-92E2-4B73-94D9-14F8292AA43C}"/>
    <dgm:cxn modelId="{E17407E8-2D1D-4349-AF7C-E4600D1F0077}" type="presOf" srcId="{8A0448CA-3281-4D52-BCBF-4D5A05979900}" destId="{3826A952-368E-435A-90B3-68D36E42CCAD}" srcOrd="0" destOrd="0" presId="urn:microsoft.com/office/officeart/2005/8/layout/hList1"/>
    <dgm:cxn modelId="{D579293A-60C0-4F68-B3E1-D4EEB4AA10E0}" type="presParOf" srcId="{3826A952-368E-435A-90B3-68D36E42CCAD}" destId="{38AA9DE7-A698-4B93-AD0C-460B9EDF6594}" srcOrd="0" destOrd="0" presId="urn:microsoft.com/office/officeart/2005/8/layout/hList1"/>
    <dgm:cxn modelId="{9956F3BD-0DE8-42EC-BF0B-C9FF160F6240}" type="presParOf" srcId="{38AA9DE7-A698-4B93-AD0C-460B9EDF6594}" destId="{C29AADE5-6AE5-402D-83BA-2EA8FCB95FC1}" srcOrd="0" destOrd="0" presId="urn:microsoft.com/office/officeart/2005/8/layout/hList1"/>
    <dgm:cxn modelId="{77D7BD58-C58F-488A-873E-574F386FBD33}" type="presParOf" srcId="{38AA9DE7-A698-4B93-AD0C-460B9EDF6594}" destId="{36ED4C50-BCB5-4609-A1C0-BA6C13519B6C}" srcOrd="1" destOrd="0" presId="urn:microsoft.com/office/officeart/2005/8/layout/hList1"/>
    <dgm:cxn modelId="{D6FF08E6-9FCA-4EB7-A831-73CC12246EA0}" type="presParOf" srcId="{3826A952-368E-435A-90B3-68D36E42CCAD}" destId="{7C54348F-3F21-47BE-B1E2-741B93BFB0F6}" srcOrd="1" destOrd="0" presId="urn:microsoft.com/office/officeart/2005/8/layout/hList1"/>
    <dgm:cxn modelId="{BCFE3F36-0C05-4D77-B8F1-7E073DB39F4C}" type="presParOf" srcId="{3826A952-368E-435A-90B3-68D36E42CCAD}" destId="{A95513AA-C0CB-4A56-9A6A-37C0A7F99B4B}" srcOrd="2" destOrd="0" presId="urn:microsoft.com/office/officeart/2005/8/layout/hList1"/>
    <dgm:cxn modelId="{E810AC01-1815-4572-B973-3128DD5F5A8B}" type="presParOf" srcId="{A95513AA-C0CB-4A56-9A6A-37C0A7F99B4B}" destId="{6F747301-6065-430D-B567-E0EB65494F2F}" srcOrd="0" destOrd="0" presId="urn:microsoft.com/office/officeart/2005/8/layout/hList1"/>
    <dgm:cxn modelId="{5E55A58C-2975-4563-8CA1-D6DCE43877FE}" type="presParOf" srcId="{A95513AA-C0CB-4A56-9A6A-37C0A7F99B4B}" destId="{6720B9C0-7BF5-492D-B713-577E354C8E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E86E78-4B97-4D58-8D5F-978E14D75D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9AB9036-3BCB-4CC8-A4E8-12B71B6DDCB4}">
      <dgm:prSet/>
      <dgm:spPr/>
      <dgm:t>
        <a:bodyPr/>
        <a:lstStyle/>
        <a:p>
          <a:r>
            <a:rPr lang="en-US"/>
            <a:t>Create a story for your password</a:t>
          </a:r>
        </a:p>
      </dgm:t>
    </dgm:pt>
    <dgm:pt modelId="{718FCF52-9982-4C55-892B-C17E6F1BD07C}" type="parTrans" cxnId="{578100B7-205A-4CA2-984E-13D55AB4B886}">
      <dgm:prSet/>
      <dgm:spPr/>
      <dgm:t>
        <a:bodyPr/>
        <a:lstStyle/>
        <a:p>
          <a:endParaRPr lang="en-US"/>
        </a:p>
      </dgm:t>
    </dgm:pt>
    <dgm:pt modelId="{A39262E6-F2B6-4484-B67E-0E6DDE0A68CF}" type="sibTrans" cxnId="{578100B7-205A-4CA2-984E-13D55AB4B886}">
      <dgm:prSet/>
      <dgm:spPr/>
      <dgm:t>
        <a:bodyPr/>
        <a:lstStyle/>
        <a:p>
          <a:endParaRPr lang="en-US"/>
        </a:p>
      </dgm:t>
    </dgm:pt>
    <dgm:pt modelId="{74F99184-AAEF-4DB0-95AF-869D4F1D8431}">
      <dgm:prSet/>
      <dgm:spPr/>
      <dgm:t>
        <a:bodyPr/>
        <a:lstStyle/>
        <a:p>
          <a:r>
            <a:rPr lang="en-US"/>
            <a:t>Relate passwords to the website or service</a:t>
          </a:r>
        </a:p>
      </dgm:t>
    </dgm:pt>
    <dgm:pt modelId="{50A5CED8-BBD0-45CF-9E16-217EC03CB7FC}" type="parTrans" cxnId="{F08FF530-C1D5-43D2-9C51-7AD485425A41}">
      <dgm:prSet/>
      <dgm:spPr/>
      <dgm:t>
        <a:bodyPr/>
        <a:lstStyle/>
        <a:p>
          <a:endParaRPr lang="en-US"/>
        </a:p>
      </dgm:t>
    </dgm:pt>
    <dgm:pt modelId="{BC910AC0-6ECA-433D-A57E-0019438339DB}" type="sibTrans" cxnId="{F08FF530-C1D5-43D2-9C51-7AD485425A41}">
      <dgm:prSet/>
      <dgm:spPr/>
      <dgm:t>
        <a:bodyPr/>
        <a:lstStyle/>
        <a:p>
          <a:endParaRPr lang="en-US"/>
        </a:p>
      </dgm:t>
    </dgm:pt>
    <dgm:pt modelId="{EFC4633E-D611-45DA-862D-087CA3BC9F4C}">
      <dgm:prSet/>
      <dgm:spPr/>
      <dgm:t>
        <a:bodyPr/>
        <a:lstStyle/>
        <a:p>
          <a:pPr rtl="0"/>
          <a:r>
            <a:rPr lang="en-US">
              <a:latin typeface="Rockwell Nova Light"/>
            </a:rPr>
            <a:t>Transform a</a:t>
          </a:r>
          <a:r>
            <a:rPr lang="en-US"/>
            <a:t> phrase or quote</a:t>
          </a:r>
          <a:r>
            <a:rPr lang="en-US">
              <a:latin typeface="Rockwell Nova Light"/>
            </a:rPr>
            <a:t> </a:t>
          </a:r>
          <a:endParaRPr lang="en-US"/>
        </a:p>
      </dgm:t>
    </dgm:pt>
    <dgm:pt modelId="{A05076D6-D63F-4D1B-9153-A4A19E9F0DCE}" type="parTrans" cxnId="{E6A191C5-211F-4795-8E95-45B923533C1A}">
      <dgm:prSet/>
      <dgm:spPr/>
      <dgm:t>
        <a:bodyPr/>
        <a:lstStyle/>
        <a:p>
          <a:endParaRPr lang="en-US"/>
        </a:p>
      </dgm:t>
    </dgm:pt>
    <dgm:pt modelId="{02521DF2-1A84-475C-9725-E901F7EFFD98}" type="sibTrans" cxnId="{E6A191C5-211F-4795-8E95-45B923533C1A}">
      <dgm:prSet/>
      <dgm:spPr/>
      <dgm:t>
        <a:bodyPr/>
        <a:lstStyle/>
        <a:p>
          <a:endParaRPr lang="en-US"/>
        </a:p>
      </dgm:t>
    </dgm:pt>
    <dgm:pt modelId="{689B68DB-3ADA-40C4-9945-37E441EBB4F8}" type="pres">
      <dgm:prSet presAssocID="{80E86E78-4B97-4D58-8D5F-978E14D75D9C}" presName="root" presStyleCnt="0">
        <dgm:presLayoutVars>
          <dgm:dir/>
          <dgm:resizeHandles val="exact"/>
        </dgm:presLayoutVars>
      </dgm:prSet>
      <dgm:spPr/>
    </dgm:pt>
    <dgm:pt modelId="{A0F3AC1F-088F-462D-9B29-3C9AD622A770}" type="pres">
      <dgm:prSet presAssocID="{89AB9036-3BCB-4CC8-A4E8-12B71B6DDCB4}" presName="compNode" presStyleCnt="0"/>
      <dgm:spPr/>
    </dgm:pt>
    <dgm:pt modelId="{873475C4-F637-475B-9079-DA3141F9CBB9}" type="pres">
      <dgm:prSet presAssocID="{89AB9036-3BCB-4CC8-A4E8-12B71B6DDCB4}" presName="bgRect" presStyleLbl="bgShp" presStyleIdx="0" presStyleCnt="3"/>
      <dgm:spPr/>
    </dgm:pt>
    <dgm:pt modelId="{CC9155B5-5053-4BAF-B406-501AE7B4F4E9}" type="pres">
      <dgm:prSet presAssocID="{89AB9036-3BCB-4CC8-A4E8-12B71B6DDC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5E44F09E-D2E7-4641-8D7D-F03DB3C972C5}" type="pres">
      <dgm:prSet presAssocID="{89AB9036-3BCB-4CC8-A4E8-12B71B6DDCB4}" presName="spaceRect" presStyleCnt="0"/>
      <dgm:spPr/>
    </dgm:pt>
    <dgm:pt modelId="{6274D00A-1303-44E3-A3B6-F40E7BBA9854}" type="pres">
      <dgm:prSet presAssocID="{89AB9036-3BCB-4CC8-A4E8-12B71B6DDCB4}" presName="parTx" presStyleLbl="revTx" presStyleIdx="0" presStyleCnt="3">
        <dgm:presLayoutVars>
          <dgm:chMax val="0"/>
          <dgm:chPref val="0"/>
        </dgm:presLayoutVars>
      </dgm:prSet>
      <dgm:spPr/>
    </dgm:pt>
    <dgm:pt modelId="{19C75500-4BE8-4BE9-BF85-1F8D888D45AD}" type="pres">
      <dgm:prSet presAssocID="{A39262E6-F2B6-4484-B67E-0E6DDE0A68CF}" presName="sibTrans" presStyleCnt="0"/>
      <dgm:spPr/>
    </dgm:pt>
    <dgm:pt modelId="{5309F5EC-DADF-454C-AE9D-63E1BA5B5047}" type="pres">
      <dgm:prSet presAssocID="{74F99184-AAEF-4DB0-95AF-869D4F1D8431}" presName="compNode" presStyleCnt="0"/>
      <dgm:spPr/>
    </dgm:pt>
    <dgm:pt modelId="{2690FD66-DF9F-4CA5-A3D1-D2A3EFFA6074}" type="pres">
      <dgm:prSet presAssocID="{74F99184-AAEF-4DB0-95AF-869D4F1D8431}" presName="bgRect" presStyleLbl="bgShp" presStyleIdx="1" presStyleCnt="3"/>
      <dgm:spPr/>
    </dgm:pt>
    <dgm:pt modelId="{D0102EEF-B52C-41E1-9E0C-06CAA1493234}" type="pres">
      <dgm:prSet presAssocID="{74F99184-AAEF-4DB0-95AF-869D4F1D84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BE28873-9637-4639-AB01-B05727293A8E}" type="pres">
      <dgm:prSet presAssocID="{74F99184-AAEF-4DB0-95AF-869D4F1D8431}" presName="spaceRect" presStyleCnt="0"/>
      <dgm:spPr/>
    </dgm:pt>
    <dgm:pt modelId="{26E3FFA1-5751-4562-AE0A-D1D865AD4042}" type="pres">
      <dgm:prSet presAssocID="{74F99184-AAEF-4DB0-95AF-869D4F1D8431}" presName="parTx" presStyleLbl="revTx" presStyleIdx="1" presStyleCnt="3">
        <dgm:presLayoutVars>
          <dgm:chMax val="0"/>
          <dgm:chPref val="0"/>
        </dgm:presLayoutVars>
      </dgm:prSet>
      <dgm:spPr/>
    </dgm:pt>
    <dgm:pt modelId="{DEA4D996-1190-4542-9B2F-6F0EF039EE2F}" type="pres">
      <dgm:prSet presAssocID="{BC910AC0-6ECA-433D-A57E-0019438339DB}" presName="sibTrans" presStyleCnt="0"/>
      <dgm:spPr/>
    </dgm:pt>
    <dgm:pt modelId="{50410A0B-CFD8-4358-B987-A233388B24E5}" type="pres">
      <dgm:prSet presAssocID="{EFC4633E-D611-45DA-862D-087CA3BC9F4C}" presName="compNode" presStyleCnt="0"/>
      <dgm:spPr/>
    </dgm:pt>
    <dgm:pt modelId="{605E75FD-F642-4C8D-AE72-1D386103D309}" type="pres">
      <dgm:prSet presAssocID="{EFC4633E-D611-45DA-862D-087CA3BC9F4C}" presName="bgRect" presStyleLbl="bgShp" presStyleIdx="2" presStyleCnt="3"/>
      <dgm:spPr/>
    </dgm:pt>
    <dgm:pt modelId="{82D19149-A917-47F3-A529-05B6682593F3}" type="pres">
      <dgm:prSet presAssocID="{EFC4633E-D611-45DA-862D-087CA3BC9F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1C9D1D0-8CDF-400A-9BCA-15C61D246CB7}" type="pres">
      <dgm:prSet presAssocID="{EFC4633E-D611-45DA-862D-087CA3BC9F4C}" presName="spaceRect" presStyleCnt="0"/>
      <dgm:spPr/>
    </dgm:pt>
    <dgm:pt modelId="{B5E4E16F-8AAC-45BF-AD37-2A7573EC00A6}" type="pres">
      <dgm:prSet presAssocID="{EFC4633E-D611-45DA-862D-087CA3BC9F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817B809-3943-48A3-AA43-25E1E44A5603}" type="presOf" srcId="{89AB9036-3BCB-4CC8-A4E8-12B71B6DDCB4}" destId="{6274D00A-1303-44E3-A3B6-F40E7BBA9854}" srcOrd="0" destOrd="0" presId="urn:microsoft.com/office/officeart/2018/2/layout/IconVerticalSolidList"/>
    <dgm:cxn modelId="{F08FF530-C1D5-43D2-9C51-7AD485425A41}" srcId="{80E86E78-4B97-4D58-8D5F-978E14D75D9C}" destId="{74F99184-AAEF-4DB0-95AF-869D4F1D8431}" srcOrd="1" destOrd="0" parTransId="{50A5CED8-BBD0-45CF-9E16-217EC03CB7FC}" sibTransId="{BC910AC0-6ECA-433D-A57E-0019438339DB}"/>
    <dgm:cxn modelId="{248DED38-B9B9-483B-8A35-C370F741D060}" type="presOf" srcId="{80E86E78-4B97-4D58-8D5F-978E14D75D9C}" destId="{689B68DB-3ADA-40C4-9945-37E441EBB4F8}" srcOrd="0" destOrd="0" presId="urn:microsoft.com/office/officeart/2018/2/layout/IconVerticalSolidList"/>
    <dgm:cxn modelId="{47B8C948-26A9-421D-BEA0-B187609BE173}" type="presOf" srcId="{74F99184-AAEF-4DB0-95AF-869D4F1D8431}" destId="{26E3FFA1-5751-4562-AE0A-D1D865AD4042}" srcOrd="0" destOrd="0" presId="urn:microsoft.com/office/officeart/2018/2/layout/IconVerticalSolidList"/>
    <dgm:cxn modelId="{578100B7-205A-4CA2-984E-13D55AB4B886}" srcId="{80E86E78-4B97-4D58-8D5F-978E14D75D9C}" destId="{89AB9036-3BCB-4CC8-A4E8-12B71B6DDCB4}" srcOrd="0" destOrd="0" parTransId="{718FCF52-9982-4C55-892B-C17E6F1BD07C}" sibTransId="{A39262E6-F2B6-4484-B67E-0E6DDE0A68CF}"/>
    <dgm:cxn modelId="{E6A191C5-211F-4795-8E95-45B923533C1A}" srcId="{80E86E78-4B97-4D58-8D5F-978E14D75D9C}" destId="{EFC4633E-D611-45DA-862D-087CA3BC9F4C}" srcOrd="2" destOrd="0" parTransId="{A05076D6-D63F-4D1B-9153-A4A19E9F0DCE}" sibTransId="{02521DF2-1A84-475C-9725-E901F7EFFD98}"/>
    <dgm:cxn modelId="{A2A11ECE-058E-4AA7-B76A-8ABBB97EEB95}" type="presOf" srcId="{EFC4633E-D611-45DA-862D-087CA3BC9F4C}" destId="{B5E4E16F-8AAC-45BF-AD37-2A7573EC00A6}" srcOrd="0" destOrd="0" presId="urn:microsoft.com/office/officeart/2018/2/layout/IconVerticalSolidList"/>
    <dgm:cxn modelId="{2107B557-4C7B-4378-A84B-07AD1F74F350}" type="presParOf" srcId="{689B68DB-3ADA-40C4-9945-37E441EBB4F8}" destId="{A0F3AC1F-088F-462D-9B29-3C9AD622A770}" srcOrd="0" destOrd="0" presId="urn:microsoft.com/office/officeart/2018/2/layout/IconVerticalSolidList"/>
    <dgm:cxn modelId="{D55732BF-43DE-415F-A6B7-FAD3C10B0A40}" type="presParOf" srcId="{A0F3AC1F-088F-462D-9B29-3C9AD622A770}" destId="{873475C4-F637-475B-9079-DA3141F9CBB9}" srcOrd="0" destOrd="0" presId="urn:microsoft.com/office/officeart/2018/2/layout/IconVerticalSolidList"/>
    <dgm:cxn modelId="{5EB2FF73-16DF-48EC-AA04-CDF9BAF7BE71}" type="presParOf" srcId="{A0F3AC1F-088F-462D-9B29-3C9AD622A770}" destId="{CC9155B5-5053-4BAF-B406-501AE7B4F4E9}" srcOrd="1" destOrd="0" presId="urn:microsoft.com/office/officeart/2018/2/layout/IconVerticalSolidList"/>
    <dgm:cxn modelId="{ABEC67DD-3AAB-47DC-8BB5-88EBE0D8B496}" type="presParOf" srcId="{A0F3AC1F-088F-462D-9B29-3C9AD622A770}" destId="{5E44F09E-D2E7-4641-8D7D-F03DB3C972C5}" srcOrd="2" destOrd="0" presId="urn:microsoft.com/office/officeart/2018/2/layout/IconVerticalSolidList"/>
    <dgm:cxn modelId="{A65C9ECF-A8A8-4177-80D2-3B7DCC3241B9}" type="presParOf" srcId="{A0F3AC1F-088F-462D-9B29-3C9AD622A770}" destId="{6274D00A-1303-44E3-A3B6-F40E7BBA9854}" srcOrd="3" destOrd="0" presId="urn:microsoft.com/office/officeart/2018/2/layout/IconVerticalSolidList"/>
    <dgm:cxn modelId="{79FCCBC5-80E6-4D4F-8021-5566A761E33F}" type="presParOf" srcId="{689B68DB-3ADA-40C4-9945-37E441EBB4F8}" destId="{19C75500-4BE8-4BE9-BF85-1F8D888D45AD}" srcOrd="1" destOrd="0" presId="urn:microsoft.com/office/officeart/2018/2/layout/IconVerticalSolidList"/>
    <dgm:cxn modelId="{43A9B7D2-B99A-498F-AC1F-1130186F0E97}" type="presParOf" srcId="{689B68DB-3ADA-40C4-9945-37E441EBB4F8}" destId="{5309F5EC-DADF-454C-AE9D-63E1BA5B5047}" srcOrd="2" destOrd="0" presId="urn:microsoft.com/office/officeart/2018/2/layout/IconVerticalSolidList"/>
    <dgm:cxn modelId="{869F6497-9FAC-4576-AE89-CF5C17D10A6A}" type="presParOf" srcId="{5309F5EC-DADF-454C-AE9D-63E1BA5B5047}" destId="{2690FD66-DF9F-4CA5-A3D1-D2A3EFFA6074}" srcOrd="0" destOrd="0" presId="urn:microsoft.com/office/officeart/2018/2/layout/IconVerticalSolidList"/>
    <dgm:cxn modelId="{918CE4DD-A380-4D24-9906-7B8B004B3B89}" type="presParOf" srcId="{5309F5EC-DADF-454C-AE9D-63E1BA5B5047}" destId="{D0102EEF-B52C-41E1-9E0C-06CAA1493234}" srcOrd="1" destOrd="0" presId="urn:microsoft.com/office/officeart/2018/2/layout/IconVerticalSolidList"/>
    <dgm:cxn modelId="{A6F03081-16A7-490E-A059-4B96CACBE47A}" type="presParOf" srcId="{5309F5EC-DADF-454C-AE9D-63E1BA5B5047}" destId="{9BE28873-9637-4639-AB01-B05727293A8E}" srcOrd="2" destOrd="0" presId="urn:microsoft.com/office/officeart/2018/2/layout/IconVerticalSolidList"/>
    <dgm:cxn modelId="{279CDE9F-2E12-46B3-92EC-E784074485EC}" type="presParOf" srcId="{5309F5EC-DADF-454C-AE9D-63E1BA5B5047}" destId="{26E3FFA1-5751-4562-AE0A-D1D865AD4042}" srcOrd="3" destOrd="0" presId="urn:microsoft.com/office/officeart/2018/2/layout/IconVerticalSolidList"/>
    <dgm:cxn modelId="{B742AF01-B53E-4179-A24F-69F1DE9D5D9B}" type="presParOf" srcId="{689B68DB-3ADA-40C4-9945-37E441EBB4F8}" destId="{DEA4D996-1190-4542-9B2F-6F0EF039EE2F}" srcOrd="3" destOrd="0" presId="urn:microsoft.com/office/officeart/2018/2/layout/IconVerticalSolidList"/>
    <dgm:cxn modelId="{E8A9B30D-103B-46EF-8987-6E9478A31ED0}" type="presParOf" srcId="{689B68DB-3ADA-40C4-9945-37E441EBB4F8}" destId="{50410A0B-CFD8-4358-B987-A233388B24E5}" srcOrd="4" destOrd="0" presId="urn:microsoft.com/office/officeart/2018/2/layout/IconVerticalSolidList"/>
    <dgm:cxn modelId="{1CEABABD-95E5-41A1-A906-B46F7513C60E}" type="presParOf" srcId="{50410A0B-CFD8-4358-B987-A233388B24E5}" destId="{605E75FD-F642-4C8D-AE72-1D386103D309}" srcOrd="0" destOrd="0" presId="urn:microsoft.com/office/officeart/2018/2/layout/IconVerticalSolidList"/>
    <dgm:cxn modelId="{3FC24A2A-547D-4807-8F64-ACFB40FE5735}" type="presParOf" srcId="{50410A0B-CFD8-4358-B987-A233388B24E5}" destId="{82D19149-A917-47F3-A529-05B6682593F3}" srcOrd="1" destOrd="0" presId="urn:microsoft.com/office/officeart/2018/2/layout/IconVerticalSolidList"/>
    <dgm:cxn modelId="{D8AF6F0F-767D-4907-AC5E-7551F5C8CBC8}" type="presParOf" srcId="{50410A0B-CFD8-4358-B987-A233388B24E5}" destId="{61C9D1D0-8CDF-400A-9BCA-15C61D246CB7}" srcOrd="2" destOrd="0" presId="urn:microsoft.com/office/officeart/2018/2/layout/IconVerticalSolidList"/>
    <dgm:cxn modelId="{9041D9A1-0EE6-4366-8113-F3431BBC97A5}" type="presParOf" srcId="{50410A0B-CFD8-4358-B987-A233388B24E5}" destId="{B5E4E16F-8AAC-45BF-AD37-2A7573EC00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2D8DF2-6BDE-42DD-B02E-8CE6CFCC9114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BC7608C-7C0E-45E7-A990-8788BF5DBEA6}">
      <dgm:prSet/>
      <dgm:spPr/>
      <dgm:t>
        <a:bodyPr/>
        <a:lstStyle/>
        <a:p>
          <a:r>
            <a:rPr lang="en-US"/>
            <a:t>We learned about three different password attacks.</a:t>
          </a:r>
        </a:p>
      </dgm:t>
    </dgm:pt>
    <dgm:pt modelId="{3669D859-9C3D-4D70-90BC-37FDC625EA38}" type="parTrans" cxnId="{931062C8-F769-48C7-BD3C-1720FFD7103C}">
      <dgm:prSet/>
      <dgm:spPr/>
      <dgm:t>
        <a:bodyPr/>
        <a:lstStyle/>
        <a:p>
          <a:endParaRPr lang="en-US"/>
        </a:p>
      </dgm:t>
    </dgm:pt>
    <dgm:pt modelId="{7BA5A1C7-D087-4938-A747-D7B82A95B0D9}" type="sibTrans" cxnId="{931062C8-F769-48C7-BD3C-1720FFD7103C}">
      <dgm:prSet/>
      <dgm:spPr/>
      <dgm:t>
        <a:bodyPr/>
        <a:lstStyle/>
        <a:p>
          <a:endParaRPr lang="en-US"/>
        </a:p>
      </dgm:t>
    </dgm:pt>
    <dgm:pt modelId="{F5E1C97A-33C1-45FA-908F-8694810CCEDA}">
      <dgm:prSet/>
      <dgm:spPr/>
      <dgm:t>
        <a:bodyPr/>
        <a:lstStyle/>
        <a:p>
          <a:r>
            <a:rPr lang="en-US"/>
            <a:t>We learned how to create strong passwords that can defeat these attacks.</a:t>
          </a:r>
        </a:p>
      </dgm:t>
    </dgm:pt>
    <dgm:pt modelId="{8AC20509-B4FF-48F3-8491-DE86ED3BBAF7}" type="parTrans" cxnId="{7A9FDDBD-0CFA-4666-BA8B-91E7AA89C70B}">
      <dgm:prSet/>
      <dgm:spPr/>
      <dgm:t>
        <a:bodyPr/>
        <a:lstStyle/>
        <a:p>
          <a:endParaRPr lang="en-US"/>
        </a:p>
      </dgm:t>
    </dgm:pt>
    <dgm:pt modelId="{1AD96585-3B12-4BF7-8CCD-BDBEE2B8BB9C}" type="sibTrans" cxnId="{7A9FDDBD-0CFA-4666-BA8B-91E7AA89C70B}">
      <dgm:prSet/>
      <dgm:spPr/>
      <dgm:t>
        <a:bodyPr/>
        <a:lstStyle/>
        <a:p>
          <a:endParaRPr lang="en-US"/>
        </a:p>
      </dgm:t>
    </dgm:pt>
    <dgm:pt modelId="{8EB3CAEF-E1FB-417D-AC31-7064DA07100A}">
      <dgm:prSet/>
      <dgm:spPr/>
      <dgm:t>
        <a:bodyPr/>
        <a:lstStyle/>
        <a:p>
          <a:r>
            <a:rPr lang="en-US"/>
            <a:t>We practiced creating strong passwords that are memorable.</a:t>
          </a:r>
        </a:p>
      </dgm:t>
    </dgm:pt>
    <dgm:pt modelId="{580E31B0-CB5A-455D-8266-2A6BB00D826D}" type="parTrans" cxnId="{C0E5CABD-EC4C-4F27-AD1E-962D9BD22F49}">
      <dgm:prSet/>
      <dgm:spPr/>
      <dgm:t>
        <a:bodyPr/>
        <a:lstStyle/>
        <a:p>
          <a:endParaRPr lang="en-US"/>
        </a:p>
      </dgm:t>
    </dgm:pt>
    <dgm:pt modelId="{249B7695-87FD-4240-B9B6-E0A04623B34D}" type="sibTrans" cxnId="{C0E5CABD-EC4C-4F27-AD1E-962D9BD22F49}">
      <dgm:prSet/>
      <dgm:spPr/>
      <dgm:t>
        <a:bodyPr/>
        <a:lstStyle/>
        <a:p>
          <a:endParaRPr lang="en-US"/>
        </a:p>
      </dgm:t>
    </dgm:pt>
    <dgm:pt modelId="{ED8681D9-08D2-40C8-A8C1-8F5C78D99AE2}" type="pres">
      <dgm:prSet presAssocID="{022D8DF2-6BDE-42DD-B02E-8CE6CFCC9114}" presName="linear" presStyleCnt="0">
        <dgm:presLayoutVars>
          <dgm:animLvl val="lvl"/>
          <dgm:resizeHandles val="exact"/>
        </dgm:presLayoutVars>
      </dgm:prSet>
      <dgm:spPr/>
    </dgm:pt>
    <dgm:pt modelId="{5942B2AD-41B0-45C2-B3D6-B57068B815AC}" type="pres">
      <dgm:prSet presAssocID="{0BC7608C-7C0E-45E7-A990-8788BF5DBE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55EABA-6588-4D05-AA30-315AE5D99B7A}" type="pres">
      <dgm:prSet presAssocID="{7BA5A1C7-D087-4938-A747-D7B82A95B0D9}" presName="spacer" presStyleCnt="0"/>
      <dgm:spPr/>
    </dgm:pt>
    <dgm:pt modelId="{4C5B105B-CBF5-4397-869D-1113084F911B}" type="pres">
      <dgm:prSet presAssocID="{F5E1C97A-33C1-45FA-908F-8694810CCE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2D7BD9-4453-47CF-BB40-E44AAFE9072A}" type="pres">
      <dgm:prSet presAssocID="{1AD96585-3B12-4BF7-8CCD-BDBEE2B8BB9C}" presName="spacer" presStyleCnt="0"/>
      <dgm:spPr/>
    </dgm:pt>
    <dgm:pt modelId="{EC3A7F5F-3DB1-4316-A301-E348AA43D341}" type="pres">
      <dgm:prSet presAssocID="{8EB3CAEF-E1FB-417D-AC31-7064DA0710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B226100-F148-4A97-A937-3F07EEC28C42}" type="presOf" srcId="{8EB3CAEF-E1FB-417D-AC31-7064DA07100A}" destId="{EC3A7F5F-3DB1-4316-A301-E348AA43D341}" srcOrd="0" destOrd="0" presId="urn:microsoft.com/office/officeart/2005/8/layout/vList2"/>
    <dgm:cxn modelId="{8039D01C-03CD-47B1-8D2D-68E2D0440EA0}" type="presOf" srcId="{F5E1C97A-33C1-45FA-908F-8694810CCEDA}" destId="{4C5B105B-CBF5-4397-869D-1113084F911B}" srcOrd="0" destOrd="0" presId="urn:microsoft.com/office/officeart/2005/8/layout/vList2"/>
    <dgm:cxn modelId="{FB109489-3198-44C6-94C1-0C469122A6FE}" type="presOf" srcId="{0BC7608C-7C0E-45E7-A990-8788BF5DBEA6}" destId="{5942B2AD-41B0-45C2-B3D6-B57068B815AC}" srcOrd="0" destOrd="0" presId="urn:microsoft.com/office/officeart/2005/8/layout/vList2"/>
    <dgm:cxn modelId="{3D2FF696-B078-4A39-8F2B-2D39700EF388}" type="presOf" srcId="{022D8DF2-6BDE-42DD-B02E-8CE6CFCC9114}" destId="{ED8681D9-08D2-40C8-A8C1-8F5C78D99AE2}" srcOrd="0" destOrd="0" presId="urn:microsoft.com/office/officeart/2005/8/layout/vList2"/>
    <dgm:cxn modelId="{C0E5CABD-EC4C-4F27-AD1E-962D9BD22F49}" srcId="{022D8DF2-6BDE-42DD-B02E-8CE6CFCC9114}" destId="{8EB3CAEF-E1FB-417D-AC31-7064DA07100A}" srcOrd="2" destOrd="0" parTransId="{580E31B0-CB5A-455D-8266-2A6BB00D826D}" sibTransId="{249B7695-87FD-4240-B9B6-E0A04623B34D}"/>
    <dgm:cxn modelId="{7A9FDDBD-0CFA-4666-BA8B-91E7AA89C70B}" srcId="{022D8DF2-6BDE-42DD-B02E-8CE6CFCC9114}" destId="{F5E1C97A-33C1-45FA-908F-8694810CCEDA}" srcOrd="1" destOrd="0" parTransId="{8AC20509-B4FF-48F3-8491-DE86ED3BBAF7}" sibTransId="{1AD96585-3B12-4BF7-8CCD-BDBEE2B8BB9C}"/>
    <dgm:cxn modelId="{931062C8-F769-48C7-BD3C-1720FFD7103C}" srcId="{022D8DF2-6BDE-42DD-B02E-8CE6CFCC9114}" destId="{0BC7608C-7C0E-45E7-A990-8788BF5DBEA6}" srcOrd="0" destOrd="0" parTransId="{3669D859-9C3D-4D70-90BC-37FDC625EA38}" sibTransId="{7BA5A1C7-D087-4938-A747-D7B82A95B0D9}"/>
    <dgm:cxn modelId="{99B8C8A1-3F33-45CB-92B6-10353C8BB38E}" type="presParOf" srcId="{ED8681D9-08D2-40C8-A8C1-8F5C78D99AE2}" destId="{5942B2AD-41B0-45C2-B3D6-B57068B815AC}" srcOrd="0" destOrd="0" presId="urn:microsoft.com/office/officeart/2005/8/layout/vList2"/>
    <dgm:cxn modelId="{DA928729-A410-41DC-B302-9EA4462A2075}" type="presParOf" srcId="{ED8681D9-08D2-40C8-A8C1-8F5C78D99AE2}" destId="{1D55EABA-6588-4D05-AA30-315AE5D99B7A}" srcOrd="1" destOrd="0" presId="urn:microsoft.com/office/officeart/2005/8/layout/vList2"/>
    <dgm:cxn modelId="{48439DBF-D9E3-4B6D-A3CB-72F2EED8FDEA}" type="presParOf" srcId="{ED8681D9-08D2-40C8-A8C1-8F5C78D99AE2}" destId="{4C5B105B-CBF5-4397-869D-1113084F911B}" srcOrd="2" destOrd="0" presId="urn:microsoft.com/office/officeart/2005/8/layout/vList2"/>
    <dgm:cxn modelId="{344B9A67-BB7F-4B1D-887B-3AD44C0CFC32}" type="presParOf" srcId="{ED8681D9-08D2-40C8-A8C1-8F5C78D99AE2}" destId="{452D7BD9-4453-47CF-BB40-E44AAFE9072A}" srcOrd="3" destOrd="0" presId="urn:microsoft.com/office/officeart/2005/8/layout/vList2"/>
    <dgm:cxn modelId="{14733DF4-19DB-42C8-860B-38F8203F794E}" type="presParOf" srcId="{ED8681D9-08D2-40C8-A8C1-8F5C78D99AE2}" destId="{EC3A7F5F-3DB1-4316-A301-E348AA43D3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B088-F271-4CC2-B37A-3B120FC42A27}">
      <dsp:nvSpPr>
        <dsp:cNvPr id="0" name=""/>
        <dsp:cNvSpPr/>
      </dsp:nvSpPr>
      <dsp:spPr>
        <a:xfrm>
          <a:off x="0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 about three different password attacks.</a:t>
          </a:r>
        </a:p>
      </dsp:txBody>
      <dsp:txXfrm>
        <a:off x="0" y="729248"/>
        <a:ext cx="3352601" cy="1151445"/>
      </dsp:txXfrm>
    </dsp:sp>
    <dsp:sp modelId="{DF5716BA-A45F-45C1-A4CA-BDA3DCB9FA65}">
      <dsp:nvSpPr>
        <dsp:cNvPr id="0" name=""/>
        <dsp:cNvSpPr/>
      </dsp:nvSpPr>
      <dsp:spPr>
        <a:xfrm>
          <a:off x="1388439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1472752" y="276220"/>
        <a:ext cx="407096" cy="407096"/>
      </dsp:txXfrm>
    </dsp:sp>
    <dsp:sp modelId="{2EEE94D9-C277-47F5-932E-4B86E3577DFD}">
      <dsp:nvSpPr>
        <dsp:cNvPr id="0" name=""/>
        <dsp:cNvSpPr/>
      </dsp:nvSpPr>
      <dsp:spPr>
        <a:xfrm>
          <a:off x="0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4B34B-773D-4001-9870-B244B6AF5939}">
      <dsp:nvSpPr>
        <dsp:cNvPr id="0" name=""/>
        <dsp:cNvSpPr/>
      </dsp:nvSpPr>
      <dsp:spPr>
        <a:xfrm>
          <a:off x="3687862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</a:t>
          </a:r>
          <a:r>
            <a:rPr lang="en-US" sz="1200" kern="1200">
              <a:latin typeface="Rockwell Nova Light"/>
            </a:rPr>
            <a:t> </a:t>
          </a:r>
          <a:r>
            <a:rPr lang="en-US" sz="1200" kern="1200"/>
            <a:t>how to create strong passwords</a:t>
          </a:r>
          <a:r>
            <a:rPr lang="en-US" sz="1200" kern="1200">
              <a:latin typeface="Rockwell Nova Light"/>
            </a:rPr>
            <a:t> that can defeat these attacks</a:t>
          </a:r>
          <a:r>
            <a:rPr lang="en-US" sz="1200" kern="1200"/>
            <a:t>.</a:t>
          </a:r>
        </a:p>
      </dsp:txBody>
      <dsp:txXfrm>
        <a:off x="3687862" y="729248"/>
        <a:ext cx="3352601" cy="1151445"/>
      </dsp:txXfrm>
    </dsp:sp>
    <dsp:sp modelId="{3907E309-94F0-4B10-8A00-A673E0D5A6BF}">
      <dsp:nvSpPr>
        <dsp:cNvPr id="0" name=""/>
        <dsp:cNvSpPr/>
      </dsp:nvSpPr>
      <dsp:spPr>
        <a:xfrm>
          <a:off x="5076301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5160614" y="276220"/>
        <a:ext cx="407096" cy="407096"/>
      </dsp:txXfrm>
    </dsp:sp>
    <dsp:sp modelId="{C52665FF-361B-4FE7-A896-D3677E78FDCE}">
      <dsp:nvSpPr>
        <dsp:cNvPr id="0" name=""/>
        <dsp:cNvSpPr/>
      </dsp:nvSpPr>
      <dsp:spPr>
        <a:xfrm>
          <a:off x="3687862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8500A-B5AB-4509-9632-D83F560C9B02}">
      <dsp:nvSpPr>
        <dsp:cNvPr id="0" name=""/>
        <dsp:cNvSpPr/>
      </dsp:nvSpPr>
      <dsp:spPr>
        <a:xfrm>
          <a:off x="7375724" y="0"/>
          <a:ext cx="3352601" cy="191907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Practice creating strong passwords that are memorable.</a:t>
          </a:r>
        </a:p>
      </dsp:txBody>
      <dsp:txXfrm>
        <a:off x="7375724" y="729248"/>
        <a:ext cx="3352601" cy="1151445"/>
      </dsp:txXfrm>
    </dsp:sp>
    <dsp:sp modelId="{FA7C4D38-2A20-4E01-B6E5-B6ABD4BD3FA4}">
      <dsp:nvSpPr>
        <dsp:cNvPr id="0" name=""/>
        <dsp:cNvSpPr/>
      </dsp:nvSpPr>
      <dsp:spPr>
        <a:xfrm>
          <a:off x="8764163" y="191907"/>
          <a:ext cx="575722" cy="5757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86" tIns="12700" rIns="44886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8848476" y="276220"/>
        <a:ext cx="407096" cy="407096"/>
      </dsp:txXfrm>
    </dsp:sp>
    <dsp:sp modelId="{9E055734-62D1-45F7-BF59-59964E3BCC9A}">
      <dsp:nvSpPr>
        <dsp:cNvPr id="0" name=""/>
        <dsp:cNvSpPr/>
      </dsp:nvSpPr>
      <dsp:spPr>
        <a:xfrm>
          <a:off x="7375724" y="1919004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0F3C2-62DB-43BF-909D-4D2BE5CA2CAA}">
      <dsp:nvSpPr>
        <dsp:cNvPr id="0" name=""/>
        <dsp:cNvSpPr/>
      </dsp:nvSpPr>
      <dsp:spPr>
        <a:xfrm>
          <a:off x="0" y="441730"/>
          <a:ext cx="6188689" cy="1573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311" tIns="562356" rIns="48031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Commonly used passwords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Full words or sentences</a:t>
          </a:r>
        </a:p>
      </dsp:txBody>
      <dsp:txXfrm>
        <a:off x="0" y="441730"/>
        <a:ext cx="6188689" cy="1573424"/>
      </dsp:txXfrm>
    </dsp:sp>
    <dsp:sp modelId="{B5D3F753-493B-4E1A-8ED6-930E065BC087}">
      <dsp:nvSpPr>
        <dsp:cNvPr id="0" name=""/>
        <dsp:cNvSpPr/>
      </dsp:nvSpPr>
      <dsp:spPr>
        <a:xfrm>
          <a:off x="309434" y="43210"/>
          <a:ext cx="4332082" cy="7970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742" tIns="0" rIns="163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Avoid:</a:t>
          </a:r>
        </a:p>
      </dsp:txBody>
      <dsp:txXfrm>
        <a:off x="348342" y="82118"/>
        <a:ext cx="4254266" cy="719224"/>
      </dsp:txXfrm>
    </dsp:sp>
    <dsp:sp modelId="{A015C3AD-3445-48F0-A36D-4E1FE6C9E25E}">
      <dsp:nvSpPr>
        <dsp:cNvPr id="0" name=""/>
        <dsp:cNvSpPr/>
      </dsp:nvSpPr>
      <dsp:spPr>
        <a:xfrm>
          <a:off x="0" y="2559475"/>
          <a:ext cx="6188689" cy="2806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525334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311" tIns="562356" rIns="48031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Breaking up words with numbers or symbols 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Remove vowels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Replacing letters with symbols or numbers</a:t>
          </a:r>
        </a:p>
      </dsp:txBody>
      <dsp:txXfrm>
        <a:off x="0" y="2559475"/>
        <a:ext cx="6188689" cy="2806650"/>
      </dsp:txXfrm>
    </dsp:sp>
    <dsp:sp modelId="{B874D490-2CA8-465B-BD38-A828A0857F13}">
      <dsp:nvSpPr>
        <dsp:cNvPr id="0" name=""/>
        <dsp:cNvSpPr/>
      </dsp:nvSpPr>
      <dsp:spPr>
        <a:xfrm>
          <a:off x="309434" y="2160955"/>
          <a:ext cx="4332082" cy="797040"/>
        </a:xfrm>
        <a:prstGeom prst="roundRect">
          <a:avLst/>
        </a:prstGeom>
        <a:gradFill rotWithShape="0">
          <a:gsLst>
            <a:gs pos="0">
              <a:schemeClr val="accent5">
                <a:hueOff val="1525334"/>
                <a:satOff val="418"/>
                <a:lumOff val="-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525334"/>
                <a:satOff val="418"/>
                <a:lumOff val="-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525334"/>
                <a:satOff val="418"/>
                <a:lumOff val="-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742" tIns="0" rIns="16374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Be safe by:</a:t>
          </a:r>
        </a:p>
      </dsp:txBody>
      <dsp:txXfrm>
        <a:off x="348342" y="2199863"/>
        <a:ext cx="4254266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E6478-42FD-49ED-8BD9-3623FF4F96F7}">
      <dsp:nvSpPr>
        <dsp:cNvPr id="0" name=""/>
        <dsp:cNvSpPr/>
      </dsp:nvSpPr>
      <dsp:spPr>
        <a:xfrm>
          <a:off x="0" y="40247"/>
          <a:ext cx="10728325" cy="1350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Never reuse your passwords.</a:t>
          </a:r>
          <a:endParaRPr lang="en-US" sz="3400" kern="1200"/>
        </a:p>
      </dsp:txBody>
      <dsp:txXfrm>
        <a:off x="65934" y="106181"/>
        <a:ext cx="10596457" cy="1218787"/>
      </dsp:txXfrm>
    </dsp:sp>
    <dsp:sp modelId="{925B149B-3F6C-4B12-BB50-71684676158C}">
      <dsp:nvSpPr>
        <dsp:cNvPr id="0" name=""/>
        <dsp:cNvSpPr/>
      </dsp:nvSpPr>
      <dsp:spPr>
        <a:xfrm>
          <a:off x="0" y="1488822"/>
          <a:ext cx="10728325" cy="1350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/>
            <a:t>Avoid creating passwords that are similar to your other account's passwords.</a:t>
          </a:r>
          <a:endParaRPr lang="en-US" sz="3400" kern="1200"/>
        </a:p>
      </dsp:txBody>
      <dsp:txXfrm>
        <a:off x="65934" y="1554756"/>
        <a:ext cx="10596457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AADE5-6AE5-402D-83BA-2EA8FCB95FC1}">
      <dsp:nvSpPr>
        <dsp:cNvPr id="0" name=""/>
        <dsp:cNvSpPr/>
      </dsp:nvSpPr>
      <dsp:spPr>
        <a:xfrm>
          <a:off x="52" y="27715"/>
          <a:ext cx="5013187" cy="633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Bad password:</a:t>
          </a:r>
        </a:p>
      </dsp:txBody>
      <dsp:txXfrm>
        <a:off x="52" y="27715"/>
        <a:ext cx="5013187" cy="633600"/>
      </dsp:txXfrm>
    </dsp:sp>
    <dsp:sp modelId="{36ED4C50-BCB5-4609-A1C0-BA6C13519B6C}">
      <dsp:nvSpPr>
        <dsp:cNvPr id="0" name=""/>
        <dsp:cNvSpPr/>
      </dsp:nvSpPr>
      <dsp:spPr>
        <a:xfrm>
          <a:off x="52" y="661315"/>
          <a:ext cx="5013187" cy="28987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Contains personal information (pet names or birthdays)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repeating letters, numbers or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similar or the same as a password from another account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unbroken full words or sentences</a:t>
          </a:r>
        </a:p>
      </dsp:txBody>
      <dsp:txXfrm>
        <a:off x="52" y="661315"/>
        <a:ext cx="5013187" cy="2898720"/>
      </dsp:txXfrm>
    </dsp:sp>
    <dsp:sp modelId="{6F747301-6065-430D-B567-E0EB65494F2F}">
      <dsp:nvSpPr>
        <dsp:cNvPr id="0" name=""/>
        <dsp:cNvSpPr/>
      </dsp:nvSpPr>
      <dsp:spPr>
        <a:xfrm>
          <a:off x="5715085" y="27715"/>
          <a:ext cx="5013187" cy="6336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Good password:</a:t>
          </a:r>
        </a:p>
      </dsp:txBody>
      <dsp:txXfrm>
        <a:off x="5715085" y="27715"/>
        <a:ext cx="5013187" cy="633600"/>
      </dsp:txXfrm>
    </dsp:sp>
    <dsp:sp modelId="{6720B9C0-7BF5-492D-B713-577E354C8E83}">
      <dsp:nvSpPr>
        <dsp:cNvPr id="0" name=""/>
        <dsp:cNvSpPr/>
      </dsp:nvSpPr>
      <dsp:spPr>
        <a:xfrm>
          <a:off x="5715085" y="661315"/>
          <a:ext cx="5013187" cy="28987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Has a good variety of letters, numbers and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Breaks up words with letters or symbols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always 8 characters or longer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Is Unique</a:t>
          </a:r>
        </a:p>
      </dsp:txBody>
      <dsp:txXfrm>
        <a:off x="5715085" y="661315"/>
        <a:ext cx="5013187" cy="2898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475C4-F637-475B-9079-DA3141F9CBB9}">
      <dsp:nvSpPr>
        <dsp:cNvPr id="0" name=""/>
        <dsp:cNvSpPr/>
      </dsp:nvSpPr>
      <dsp:spPr>
        <a:xfrm>
          <a:off x="0" y="660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9155B5-5053-4BAF-B406-501AE7B4F4E9}">
      <dsp:nvSpPr>
        <dsp:cNvPr id="0" name=""/>
        <dsp:cNvSpPr/>
      </dsp:nvSpPr>
      <dsp:spPr>
        <a:xfrm>
          <a:off x="467407" y="348318"/>
          <a:ext cx="849830" cy="849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4D00A-1303-44E3-A3B6-F40E7BBA9854}">
      <dsp:nvSpPr>
        <dsp:cNvPr id="0" name=""/>
        <dsp:cNvSpPr/>
      </dsp:nvSpPr>
      <dsp:spPr>
        <a:xfrm>
          <a:off x="1784645" y="660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story for your password</a:t>
          </a:r>
        </a:p>
      </dsp:txBody>
      <dsp:txXfrm>
        <a:off x="1784645" y="660"/>
        <a:ext cx="4404043" cy="1545147"/>
      </dsp:txXfrm>
    </dsp:sp>
    <dsp:sp modelId="{2690FD66-DF9F-4CA5-A3D1-D2A3EFFA6074}">
      <dsp:nvSpPr>
        <dsp:cNvPr id="0" name=""/>
        <dsp:cNvSpPr/>
      </dsp:nvSpPr>
      <dsp:spPr>
        <a:xfrm>
          <a:off x="0" y="1932094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02EEF-B52C-41E1-9E0C-06CAA1493234}">
      <dsp:nvSpPr>
        <dsp:cNvPr id="0" name=""/>
        <dsp:cNvSpPr/>
      </dsp:nvSpPr>
      <dsp:spPr>
        <a:xfrm>
          <a:off x="467407" y="2279752"/>
          <a:ext cx="849830" cy="849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3FFA1-5751-4562-AE0A-D1D865AD4042}">
      <dsp:nvSpPr>
        <dsp:cNvPr id="0" name=""/>
        <dsp:cNvSpPr/>
      </dsp:nvSpPr>
      <dsp:spPr>
        <a:xfrm>
          <a:off x="1784645" y="1932094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Relate passwords to the website or service</a:t>
          </a:r>
        </a:p>
      </dsp:txBody>
      <dsp:txXfrm>
        <a:off x="1784645" y="1932094"/>
        <a:ext cx="4404043" cy="1545147"/>
      </dsp:txXfrm>
    </dsp:sp>
    <dsp:sp modelId="{605E75FD-F642-4C8D-AE72-1D386103D309}">
      <dsp:nvSpPr>
        <dsp:cNvPr id="0" name=""/>
        <dsp:cNvSpPr/>
      </dsp:nvSpPr>
      <dsp:spPr>
        <a:xfrm>
          <a:off x="0" y="3863528"/>
          <a:ext cx="6188689" cy="1545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19149-A917-47F3-A529-05B6682593F3}">
      <dsp:nvSpPr>
        <dsp:cNvPr id="0" name=""/>
        <dsp:cNvSpPr/>
      </dsp:nvSpPr>
      <dsp:spPr>
        <a:xfrm>
          <a:off x="467407" y="4211186"/>
          <a:ext cx="849830" cy="849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4E16F-8AAC-45BF-AD37-2A7573EC00A6}">
      <dsp:nvSpPr>
        <dsp:cNvPr id="0" name=""/>
        <dsp:cNvSpPr/>
      </dsp:nvSpPr>
      <dsp:spPr>
        <a:xfrm>
          <a:off x="1784645" y="3863528"/>
          <a:ext cx="4404043" cy="1545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28" tIns="163528" rIns="163528" bIns="163528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Rockwell Nova Light"/>
            </a:rPr>
            <a:t>Transform a</a:t>
          </a:r>
          <a:r>
            <a:rPr lang="en-US" sz="2500" kern="1200"/>
            <a:t> phrase or quote</a:t>
          </a:r>
          <a:r>
            <a:rPr lang="en-US" sz="2500" kern="1200">
              <a:latin typeface="Rockwell Nova Light"/>
            </a:rPr>
            <a:t> </a:t>
          </a:r>
          <a:endParaRPr lang="en-US" sz="2500" kern="1200"/>
        </a:p>
      </dsp:txBody>
      <dsp:txXfrm>
        <a:off x="1784645" y="3863528"/>
        <a:ext cx="4404043" cy="15451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2B2AD-41B0-45C2-B3D6-B57068B815AC}">
      <dsp:nvSpPr>
        <dsp:cNvPr id="0" name=""/>
        <dsp:cNvSpPr/>
      </dsp:nvSpPr>
      <dsp:spPr>
        <a:xfrm>
          <a:off x="0" y="71954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learned about three different password attacks.</a:t>
          </a:r>
        </a:p>
      </dsp:txBody>
      <dsp:txXfrm>
        <a:off x="82773" y="154727"/>
        <a:ext cx="6023143" cy="1530076"/>
      </dsp:txXfrm>
    </dsp:sp>
    <dsp:sp modelId="{4C5B105B-CBF5-4397-869D-1113084F911B}">
      <dsp:nvSpPr>
        <dsp:cNvPr id="0" name=""/>
        <dsp:cNvSpPr/>
      </dsp:nvSpPr>
      <dsp:spPr>
        <a:xfrm>
          <a:off x="0" y="1856856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747453"/>
                <a:satOff val="-209"/>
                <a:lumOff val="35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747453"/>
                <a:satOff val="-209"/>
                <a:lumOff val="35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747453"/>
                <a:satOff val="-209"/>
                <a:lumOff val="35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learned how to create strong passwords that can defeat these attacks.</a:t>
          </a:r>
        </a:p>
      </dsp:txBody>
      <dsp:txXfrm>
        <a:off x="82773" y="1939629"/>
        <a:ext cx="6023143" cy="1530076"/>
      </dsp:txXfrm>
    </dsp:sp>
    <dsp:sp modelId="{EC3A7F5F-3DB1-4316-A301-E348AA43D341}">
      <dsp:nvSpPr>
        <dsp:cNvPr id="0" name=""/>
        <dsp:cNvSpPr/>
      </dsp:nvSpPr>
      <dsp:spPr>
        <a:xfrm>
          <a:off x="0" y="3641759"/>
          <a:ext cx="6188689" cy="1695622"/>
        </a:xfrm>
        <a:prstGeom prst="roundRect">
          <a:avLst/>
        </a:prstGeom>
        <a:gradFill rotWithShape="0">
          <a:gsLst>
            <a:gs pos="0">
              <a:schemeClr val="accent2">
                <a:hueOff val="1494907"/>
                <a:satOff val="-418"/>
                <a:lumOff val="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494907"/>
                <a:satOff val="-418"/>
                <a:lumOff val="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494907"/>
                <a:satOff val="-418"/>
                <a:lumOff val="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practiced creating strong passwords that are memorable.</a:t>
          </a:r>
        </a:p>
      </dsp:txBody>
      <dsp:txXfrm>
        <a:off x="82773" y="3724532"/>
        <a:ext cx="6023143" cy="1530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B78E-D13E-4FC9-814F-80A9B53D03D0}" type="datetimeFigureOut">
              <a:rPr lang="en-US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3F1DF-2D4D-4120-B1DA-C42C0E85981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Ensure students understanding that sharing a password could compromise the security of even the most secure passwords. The only person who should know a students password is them and their parents.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Dictionary attack, common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Letters, numbers, symbols,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Too short, missing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5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Dictionary attack, missing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Letters, numbers, symbols,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3F1DF-2D4D-4120-B1DA-C42C0E859813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5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1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2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6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6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8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8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November 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701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F2D8BB2F-596E-49E9-9B98-C668D57D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0C647C3-B861-4F68-B588-B256036CC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2059896-276C-4929-94E3-64CC4E049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53690C-334D-4720-BF78-6F144A47B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25377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 sz="4300">
                <a:cs typeface="Calibri Light"/>
              </a:rPr>
              <a:t>Authentication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Password Safety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5A8B8-FD5F-43D3-B816-92E42D87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00" y="728663"/>
            <a:ext cx="5015988" cy="27104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Discuss as a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960-FA52-4FCA-B039-52750BF2E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000" y="3799133"/>
            <a:ext cx="501598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7F46-F072-4884-83FC-BF318CC7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Learning Objectives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F2E196CF-8367-49E0-9B55-84E32C1B4BCF}"/>
              </a:ext>
            </a:extLst>
          </p:cNvPr>
          <p:cNvGraphicFramePr/>
          <p:nvPr/>
        </p:nvGraphicFramePr>
        <p:xfrm>
          <a:off x="719910" y="3858924"/>
          <a:ext cx="10728326" cy="1919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58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698EC-459A-41BB-97C0-537FB35E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4800"/>
              <a:t>What is a password?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19A3-1456-4C14-B1B9-E64D90FF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A secret word or phrase that is used to restrict access to something, usually an online account. 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3709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D331F-FC1D-4F0B-8D3D-652BFB481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The Three Deadly Password Attacks!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9354B-9E4B-4837-AB5D-97576A66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Passwords are Compromised by: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292C8-5E87-4805-9D11-976267A28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Brute Force Attacks</a:t>
            </a:r>
          </a:p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Dictionary Attacks</a:t>
            </a:r>
          </a:p>
          <a:p>
            <a:r>
              <a:rPr lang="en-US" sz="2800">
                <a:solidFill>
                  <a:srgbClr val="FFFFFF">
                    <a:alpha val="58000"/>
                  </a:srgbClr>
                </a:solidFill>
              </a:rPr>
              <a:t>Password Reuse Attacks</a:t>
            </a:r>
          </a:p>
        </p:txBody>
      </p:sp>
    </p:spTree>
    <p:extLst>
      <p:ext uri="{BB962C8B-B14F-4D97-AF65-F5344CB8AC3E}">
        <p14:creationId xmlns:p14="http://schemas.microsoft.com/office/powerpoint/2010/main" val="156464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cap="none">
                <a:ea typeface="+mj-lt"/>
                <a:cs typeface="+mj-lt"/>
              </a:rPr>
              <a:t>Let's break it down: </a:t>
            </a:r>
            <a:br>
              <a:rPr lang="en-US" sz="3600" cap="none">
                <a:ea typeface="+mj-lt"/>
                <a:cs typeface="+mj-lt"/>
              </a:rPr>
            </a:br>
            <a:r>
              <a:rPr lang="en-US" sz="3600" cap="none">
                <a:ea typeface="+mj-lt"/>
                <a:cs typeface="+mj-lt"/>
              </a:rPr>
              <a:t>Brute Force Attack</a:t>
            </a:r>
            <a:endParaRPr lang="en-US" sz="3600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302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FDA3D-6328-450A-983E-E1A27AEB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does brute mean?</a:t>
            </a:r>
            <a:br>
              <a:rPr lang="en-US" sz="5600" spc="-100"/>
            </a:br>
            <a:endParaRPr lang="en-US" sz="5600" spc="-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0AF2A-4708-47D2-99AD-E930B4EA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 algn="ctr">
              <a:buNone/>
            </a:pPr>
            <a:r>
              <a:rPr lang="en-US" sz="2800">
                <a:ea typeface="+mn-lt"/>
                <a:cs typeface="+mn-lt"/>
              </a:rPr>
              <a:t>An absence of reasoning or intelligence.</a:t>
            </a:r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3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6F315-04B1-4BAE-A951-258865CA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is Force?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DBA1-D6CF-4DB8-A434-8CA31E11E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0399"/>
            <a:ext cx="5015638" cy="1936800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To make a way through or into by physical strength</a:t>
            </a: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Transfer">
            <a:extLst>
              <a:ext uri="{FF2B5EF4-FFF2-40B4-BE49-F238E27FC236}">
                <a16:creationId xmlns:a16="http://schemas.microsoft.com/office/drawing/2014/main" id="{BEFA1534-9297-4DFD-B0DE-E18FC013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50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D690F001-2D75-4EFE-805F-3E6954B75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8C6F7DA8-FD92-4ACF-9932-BF007E32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4F76F7D6-E5D2-44FA-B1FA-A1A61DF18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554709" cy="6858000"/>
          </a:xfrm>
          <a:custGeom>
            <a:avLst/>
            <a:gdLst>
              <a:gd name="connsiteX0" fmla="*/ 678080 w 10554709"/>
              <a:gd name="connsiteY0" fmla="*/ 0 h 6858000"/>
              <a:gd name="connsiteX1" fmla="*/ 8939948 w 10554709"/>
              <a:gd name="connsiteY1" fmla="*/ 0 h 6858000"/>
              <a:gd name="connsiteX2" fmla="*/ 9088366 w 10554709"/>
              <a:gd name="connsiteY2" fmla="*/ 139640 h 6858000"/>
              <a:gd name="connsiteX3" fmla="*/ 10554709 w 10554709"/>
              <a:gd name="connsiteY3" fmla="*/ 3680162 h 6858000"/>
              <a:gd name="connsiteX4" fmla="*/ 9852869 w 10554709"/>
              <a:gd name="connsiteY4" fmla="*/ 6618597 h 6858000"/>
              <a:gd name="connsiteX5" fmla="*/ 9732509 w 10554709"/>
              <a:gd name="connsiteY5" fmla="*/ 6858000 h 6858000"/>
              <a:gd name="connsiteX6" fmla="*/ 0 w 10554709"/>
              <a:gd name="connsiteY6" fmla="*/ 6858000 h 6858000"/>
              <a:gd name="connsiteX7" fmla="*/ 0 w 10554709"/>
              <a:gd name="connsiteY7" fmla="*/ 893015 h 6858000"/>
              <a:gd name="connsiteX8" fmla="*/ 32877 w 10554709"/>
              <a:gd name="connsiteY8" fmla="*/ 837948 h 6858000"/>
              <a:gd name="connsiteX9" fmla="*/ 408715 w 10554709"/>
              <a:gd name="connsiteY9" fmla="*/ 3077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4709" h="6858000">
                <a:moveTo>
                  <a:pt x="678080" y="0"/>
                </a:moveTo>
                <a:lnTo>
                  <a:pt x="8939948" y="0"/>
                </a:lnTo>
                <a:lnTo>
                  <a:pt x="9088366" y="139640"/>
                </a:lnTo>
                <a:cubicBezTo>
                  <a:pt x="10103527" y="1150771"/>
                  <a:pt x="10554709" y="2302771"/>
                  <a:pt x="10554709" y="3680162"/>
                </a:cubicBezTo>
                <a:cubicBezTo>
                  <a:pt x="10554709" y="4782075"/>
                  <a:pt x="10354183" y="5717032"/>
                  <a:pt x="9852869" y="6618597"/>
                </a:cubicBezTo>
                <a:lnTo>
                  <a:pt x="9732509" y="6858000"/>
                </a:lnTo>
                <a:lnTo>
                  <a:pt x="0" y="6858000"/>
                </a:lnTo>
                <a:lnTo>
                  <a:pt x="0" y="893015"/>
                </a:lnTo>
                <a:lnTo>
                  <a:pt x="32877" y="837948"/>
                </a:lnTo>
                <a:cubicBezTo>
                  <a:pt x="149932" y="650048"/>
                  <a:pt x="274183" y="474695"/>
                  <a:pt x="408715" y="30770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7E204-6198-46CF-83CB-066A22C2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6911974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800" spc="-100"/>
              <a:t>Putting it back together: </a:t>
            </a:r>
            <a:br>
              <a:rPr lang="en-US" sz="4800" spc="-100"/>
            </a:br>
            <a:r>
              <a:rPr lang="en-US" sz="4800" spc="-100"/>
              <a:t>Brute Force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594F-81F3-4134-95D9-25240B6DD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831771"/>
            <a:ext cx="6900136" cy="19372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An attack that relies on the strength of modern computing to try all possible combinations to find the correct password.</a:t>
            </a: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671E2FB4-7344-4400-973C-C4E1D46C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4500000">
            <a:off x="9006897" y="392628"/>
            <a:ext cx="3095625" cy="2897543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C7687-45DB-47BF-B152-FD865B78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/>
              <a:t> Defeating brute force attacks!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1AB3-CE63-414E-9FC6-52F0EFC6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00" y="633600"/>
            <a:ext cx="4991962" cy="5135374"/>
          </a:xfrm>
        </p:spPr>
        <p:txBody>
          <a:bodyPr vert="horz" lIns="0" tIns="0" rIns="0" bIns="0" rtlCol="0" anchor="ctr">
            <a:normAutofit/>
          </a:bodyPr>
          <a:lstStyle/>
          <a:p>
            <a:pPr marL="0" indent="0">
              <a:buNone/>
            </a:pPr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Strong Password Characteristics: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Letters (Upper and Lower)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Numbers (0 through 9)</a:t>
            </a:r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Symbols (!, $, # , %, ?)</a:t>
            </a:r>
            <a:endParaRPr lang="en-US" sz="3000"/>
          </a:p>
          <a:p>
            <a:r>
              <a:rPr lang="en-US" sz="3000">
                <a:solidFill>
                  <a:srgbClr val="FFFFFF">
                    <a:alpha val="58000"/>
                  </a:srgbClr>
                </a:solidFill>
              </a:rPr>
              <a:t>At least 8 characters long</a:t>
            </a:r>
          </a:p>
        </p:txBody>
      </p:sp>
    </p:spTree>
    <p:extLst>
      <p:ext uri="{BB962C8B-B14F-4D97-AF65-F5344CB8AC3E}">
        <p14:creationId xmlns:p14="http://schemas.microsoft.com/office/powerpoint/2010/main" val="3365022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Passwords – Good or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CBBD-08E8-46F0-A315-86FCD53E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2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8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0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cap="none">
                <a:ea typeface="+mj-lt"/>
                <a:cs typeface="+mj-lt"/>
              </a:rPr>
              <a:t>Let's break it down: </a:t>
            </a:r>
            <a:br>
              <a:rPr lang="en-US" sz="3600" cap="none">
                <a:ea typeface="+mj-lt"/>
                <a:cs typeface="+mj-lt"/>
              </a:rPr>
            </a:br>
            <a:r>
              <a:rPr lang="en-US" sz="3600" cap="none">
                <a:ea typeface="+mj-lt"/>
                <a:cs typeface="+mj-lt"/>
              </a:rPr>
              <a:t>Dictionary Attack</a:t>
            </a:r>
            <a:endParaRPr lang="en-US" sz="3600">
              <a:ea typeface="+mj-lt"/>
              <a:cs typeface="+mj-lt"/>
            </a:endParaRPr>
          </a:p>
        </p:txBody>
      </p:sp>
      <p:sp useBgFill="1">
        <p:nvSpPr>
          <p:cNvPr id="44" name="Freeform: Shape 42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43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D46528-2A0F-4BB4-A721-EAB8907C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4F595B-2962-4159-8BB7-11DADC48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3171371" y="0"/>
            <a:ext cx="9020628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3600000">
            <a:off x="1872185" y="3587286"/>
            <a:ext cx="2316273" cy="2168060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3644-41E5-4E5F-B390-58DB85D6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188" y="720000"/>
            <a:ext cx="6947450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What is a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BECF-D71A-4A46-BAD6-F36B4D94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3831771"/>
            <a:ext cx="6947450" cy="1937204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</a:schemeClr>
                </a:solidFill>
              </a:rPr>
              <a:t>A book that list of words and their intended meaning.</a:t>
            </a:r>
          </a:p>
        </p:txBody>
      </p:sp>
    </p:spTree>
    <p:extLst>
      <p:ext uri="{BB962C8B-B14F-4D97-AF65-F5344CB8AC3E}">
        <p14:creationId xmlns:p14="http://schemas.microsoft.com/office/powerpoint/2010/main" val="9571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75AFD-38E3-4F9D-B453-ECF83901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Putting it back together:</a:t>
            </a:r>
            <a:br>
              <a:rPr lang="en-US"/>
            </a:br>
            <a:r>
              <a:rPr lang="en-US"/>
              <a:t>Dictionary Attack</a:t>
            </a:r>
          </a:p>
        </p:txBody>
      </p:sp>
      <p:sp useBgFill="1">
        <p:nvSpPr>
          <p:cNvPr id="16" name="Freeform: Shape 2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Dictionary">
            <a:extLst>
              <a:ext uri="{FF2B5EF4-FFF2-40B4-BE49-F238E27FC236}">
                <a16:creationId xmlns:a16="http://schemas.microsoft.com/office/drawing/2014/main" id="{D5A3A6AC-9C5A-42D0-90E8-DCD3AE31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F337F-7A4A-494E-9E37-4CBBA7B6A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An attack that uses dictionary words and a list of commonly used passwords to guess to correct password.</a:t>
            </a:r>
            <a:r>
              <a:rPr lang="en-US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8808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4A147-6E08-4756-8F04-76A5F641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Defeating Dictionary Attacks!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EFEFB9-C1E2-4FE1-B79F-5D587176B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075671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772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CFB5-FB16-421C-8529-C95C77245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>
                <a:ea typeface="+mj-lt"/>
                <a:cs typeface="+mj-lt"/>
              </a:rPr>
              <a:t>Let's break it down: </a:t>
            </a:r>
            <a:br>
              <a:rPr lang="en-US" sz="4800" cap="none">
                <a:ea typeface="+mj-lt"/>
                <a:cs typeface="+mj-lt"/>
              </a:rPr>
            </a:br>
            <a:r>
              <a:rPr lang="en-US" sz="4800" cap="none"/>
              <a:t>Password Reuse Attack</a:t>
            </a: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6" descr="Password Field">
            <a:extLst>
              <a:ext uri="{FF2B5EF4-FFF2-40B4-BE49-F238E27FC236}">
                <a16:creationId xmlns:a16="http://schemas.microsoft.com/office/drawing/2014/main" id="{298132BD-083F-4618-A785-E9D60792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774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3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5">
            <a:extLst>
              <a:ext uri="{FF2B5EF4-FFF2-40B4-BE49-F238E27FC236}">
                <a16:creationId xmlns:a16="http://schemas.microsoft.com/office/drawing/2014/main" id="{FE4F2F61-806F-4463-988F-60EF20430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4F790D43-7330-4B5F-8350-59EF34A3D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9">
            <a:extLst>
              <a:ext uri="{FF2B5EF4-FFF2-40B4-BE49-F238E27FC236}">
                <a16:creationId xmlns:a16="http://schemas.microsoft.com/office/drawing/2014/main" id="{7A42493C-A197-4A30-8287-4DD519FE2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81226" y="0"/>
            <a:ext cx="10010775" cy="6858000"/>
          </a:xfrm>
          <a:custGeom>
            <a:avLst/>
            <a:gdLst>
              <a:gd name="connsiteX0" fmla="*/ 1086484 w 10010775"/>
              <a:gd name="connsiteY0" fmla="*/ 0 h 6858000"/>
              <a:gd name="connsiteX1" fmla="*/ 9427284 w 10010775"/>
              <a:gd name="connsiteY1" fmla="*/ 0 h 6858000"/>
              <a:gd name="connsiteX2" fmla="*/ 9524742 w 10010775"/>
              <a:gd name="connsiteY2" fmla="*/ 155031 h 6858000"/>
              <a:gd name="connsiteX3" fmla="*/ 9692951 w 10010775"/>
              <a:gd name="connsiteY3" fmla="*/ 439607 h 6858000"/>
              <a:gd name="connsiteX4" fmla="*/ 9969516 w 10010775"/>
              <a:gd name="connsiteY4" fmla="*/ 1012639 h 6858000"/>
              <a:gd name="connsiteX5" fmla="*/ 10010775 w 10010775"/>
              <a:gd name="connsiteY5" fmla="*/ 1116553 h 6858000"/>
              <a:gd name="connsiteX6" fmla="*/ 10010775 w 10010775"/>
              <a:gd name="connsiteY6" fmla="*/ 4875757 h 6858000"/>
              <a:gd name="connsiteX7" fmla="*/ 9915896 w 10010775"/>
              <a:gd name="connsiteY7" fmla="*/ 5058176 h 6858000"/>
              <a:gd name="connsiteX8" fmla="*/ 8789881 w 10010775"/>
              <a:gd name="connsiteY8" fmla="*/ 6577015 h 6858000"/>
              <a:gd name="connsiteX9" fmla="*/ 8613089 w 10010775"/>
              <a:gd name="connsiteY9" fmla="*/ 6766106 h 6858000"/>
              <a:gd name="connsiteX10" fmla="*/ 8516595 w 10010775"/>
              <a:gd name="connsiteY10" fmla="*/ 6858000 h 6858000"/>
              <a:gd name="connsiteX11" fmla="*/ 1531475 w 10010775"/>
              <a:gd name="connsiteY11" fmla="*/ 6858000 h 6858000"/>
              <a:gd name="connsiteX12" fmla="*/ 1418242 w 10010775"/>
              <a:gd name="connsiteY12" fmla="*/ 6756998 h 6858000"/>
              <a:gd name="connsiteX13" fmla="*/ 571944 w 10010775"/>
              <a:gd name="connsiteY13" fmla="*/ 5403687 h 6858000"/>
              <a:gd name="connsiteX14" fmla="*/ 0 w 10010775"/>
              <a:gd name="connsiteY14" fmla="*/ 3448140 h 6858000"/>
              <a:gd name="connsiteX15" fmla="*/ 957418 w 10010775"/>
              <a:gd name="connsiteY15" fmla="*/ 197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10775" h="6858000">
                <a:moveTo>
                  <a:pt x="1086484" y="0"/>
                </a:moveTo>
                <a:lnTo>
                  <a:pt x="9427284" y="0"/>
                </a:lnTo>
                <a:lnTo>
                  <a:pt x="9524742" y="155031"/>
                </a:lnTo>
                <a:cubicBezTo>
                  <a:pt x="9580538" y="246873"/>
                  <a:pt x="9636509" y="341830"/>
                  <a:pt x="9692951" y="439607"/>
                </a:cubicBezTo>
                <a:cubicBezTo>
                  <a:pt x="9798309" y="635162"/>
                  <a:pt x="9890498" y="826956"/>
                  <a:pt x="9969516" y="1012639"/>
                </a:cubicBezTo>
                <a:lnTo>
                  <a:pt x="10010775" y="1116553"/>
                </a:lnTo>
                <a:lnTo>
                  <a:pt x="10010775" y="4875757"/>
                </a:lnTo>
                <a:lnTo>
                  <a:pt x="9915896" y="5058176"/>
                </a:lnTo>
                <a:cubicBezTo>
                  <a:pt x="9557491" y="5691378"/>
                  <a:pt x="9105956" y="6193427"/>
                  <a:pt x="8789881" y="6577015"/>
                </a:cubicBezTo>
                <a:cubicBezTo>
                  <a:pt x="8733439" y="6640947"/>
                  <a:pt x="8674645" y="6703938"/>
                  <a:pt x="8613089" y="6766106"/>
                </a:cubicBezTo>
                <a:lnTo>
                  <a:pt x="8516595" y="6858000"/>
                </a:lnTo>
                <a:lnTo>
                  <a:pt x="1531475" y="6858000"/>
                </a:lnTo>
                <a:lnTo>
                  <a:pt x="1418242" y="6756998"/>
                </a:lnTo>
                <a:cubicBezTo>
                  <a:pt x="1020657" y="6382048"/>
                  <a:pt x="758203" y="5945223"/>
                  <a:pt x="571944" y="5403687"/>
                </a:cubicBezTo>
                <a:cubicBezTo>
                  <a:pt x="391331" y="4801980"/>
                  <a:pt x="0" y="3899420"/>
                  <a:pt x="0" y="3448140"/>
                </a:cubicBezTo>
                <a:cubicBezTo>
                  <a:pt x="0" y="2319941"/>
                  <a:pt x="211657" y="1376836"/>
                  <a:pt x="957418" y="19740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F8503-5E8D-4248-8503-8296F6F1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350" y="728663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Reuse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0E030D-2A60-4486-B117-6A76F35D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350" y="4063999"/>
            <a:ext cx="5015638" cy="1704975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2">
                    <a:lumMod val="90000"/>
                    <a:alpha val="58000"/>
                  </a:schemeClr>
                </a:solidFill>
              </a:rPr>
              <a:t>To use something again or more than once. </a:t>
            </a: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792E6477-8E59-40F2-8D78-7DE9A9FC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543278" y="430633"/>
            <a:ext cx="3631501" cy="3399129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58D3F4-AD3E-4263-85BF-7EB7124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83AC10-A272-4982-A610-DDA728D7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FDED66-1461-4834-9923-32998674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5815" y="0"/>
            <a:ext cx="11196185" cy="6858000"/>
          </a:xfrm>
          <a:custGeom>
            <a:avLst/>
            <a:gdLst>
              <a:gd name="connsiteX0" fmla="*/ 678180 w 11196185"/>
              <a:gd name="connsiteY0" fmla="*/ 0 h 6858000"/>
              <a:gd name="connsiteX1" fmla="*/ 10577581 w 11196185"/>
              <a:gd name="connsiteY1" fmla="*/ 0 h 6858000"/>
              <a:gd name="connsiteX2" fmla="*/ 10716113 w 11196185"/>
              <a:gd name="connsiteY2" fmla="*/ 294338 h 6858000"/>
              <a:gd name="connsiteX3" fmla="*/ 11040720 w 11196185"/>
              <a:gd name="connsiteY3" fmla="*/ 992736 h 6858000"/>
              <a:gd name="connsiteX4" fmla="*/ 11188414 w 11196185"/>
              <a:gd name="connsiteY4" fmla="*/ 1350314 h 6858000"/>
              <a:gd name="connsiteX5" fmla="*/ 11196185 w 11196185"/>
              <a:gd name="connsiteY5" fmla="*/ 1382182 h 6858000"/>
              <a:gd name="connsiteX6" fmla="*/ 11196185 w 11196185"/>
              <a:gd name="connsiteY6" fmla="*/ 4121434 h 6858000"/>
              <a:gd name="connsiteX7" fmla="*/ 11176802 w 11196185"/>
              <a:gd name="connsiteY7" fmla="*/ 4304566 h 6858000"/>
              <a:gd name="connsiteX8" fmla="*/ 10289429 w 11196185"/>
              <a:gd name="connsiteY8" fmla="*/ 5937296 h 6858000"/>
              <a:gd name="connsiteX9" fmla="*/ 9411880 w 11196185"/>
              <a:gd name="connsiteY9" fmla="*/ 6851146 h 6858000"/>
              <a:gd name="connsiteX10" fmla="*/ 9402883 w 11196185"/>
              <a:gd name="connsiteY10" fmla="*/ 6858000 h 6858000"/>
              <a:gd name="connsiteX11" fmla="*/ 1880709 w 11196185"/>
              <a:gd name="connsiteY11" fmla="*/ 6858000 h 6858000"/>
              <a:gd name="connsiteX12" fmla="*/ 1838993 w 11196185"/>
              <a:gd name="connsiteY12" fmla="*/ 6821023 h 6858000"/>
              <a:gd name="connsiteX13" fmla="*/ 1110605 w 11196185"/>
              <a:gd name="connsiteY13" fmla="*/ 6101023 h 6858000"/>
              <a:gd name="connsiteX14" fmla="*/ 0 w 11196185"/>
              <a:gd name="connsiteY14" fmla="*/ 3022953 h 6858000"/>
              <a:gd name="connsiteX15" fmla="*/ 653297 w 11196185"/>
              <a:gd name="connsiteY15" fmla="*/ 431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6185" h="6858000">
                <a:moveTo>
                  <a:pt x="678180" y="0"/>
                </a:moveTo>
                <a:lnTo>
                  <a:pt x="10577581" y="0"/>
                </a:lnTo>
                <a:lnTo>
                  <a:pt x="10716113" y="294338"/>
                </a:lnTo>
                <a:cubicBezTo>
                  <a:pt x="10820232" y="519974"/>
                  <a:pt x="10926393" y="755332"/>
                  <a:pt x="11040720" y="992736"/>
                </a:cubicBezTo>
                <a:cubicBezTo>
                  <a:pt x="11101967" y="1099159"/>
                  <a:pt x="11150454" y="1219908"/>
                  <a:pt x="11188414" y="1350314"/>
                </a:cubicBezTo>
                <a:lnTo>
                  <a:pt x="11196185" y="1382182"/>
                </a:lnTo>
                <a:lnTo>
                  <a:pt x="11196185" y="4121434"/>
                </a:lnTo>
                <a:lnTo>
                  <a:pt x="11176802" y="4304566"/>
                </a:lnTo>
                <a:cubicBezTo>
                  <a:pt x="11053990" y="5160104"/>
                  <a:pt x="10546664" y="5536165"/>
                  <a:pt x="10289429" y="5937296"/>
                </a:cubicBezTo>
                <a:cubicBezTo>
                  <a:pt x="10175102" y="6195166"/>
                  <a:pt x="9816937" y="6534516"/>
                  <a:pt x="9411880" y="6851146"/>
                </a:cubicBezTo>
                <a:lnTo>
                  <a:pt x="9402883" y="6858000"/>
                </a:lnTo>
                <a:lnTo>
                  <a:pt x="1880709" y="6858000"/>
                </a:lnTo>
                <a:lnTo>
                  <a:pt x="1838993" y="6821023"/>
                </a:lnTo>
                <a:cubicBezTo>
                  <a:pt x="1404461" y="6426943"/>
                  <a:pt x="1110605" y="6101023"/>
                  <a:pt x="1110605" y="6101023"/>
                </a:cubicBezTo>
                <a:cubicBezTo>
                  <a:pt x="816622" y="5544351"/>
                  <a:pt x="0" y="3776098"/>
                  <a:pt x="0" y="3022953"/>
                </a:cubicBezTo>
                <a:cubicBezTo>
                  <a:pt x="0" y="2171572"/>
                  <a:pt x="195989" y="894500"/>
                  <a:pt x="653297" y="431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069C5-2C04-41F3-9AD3-53074A8B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Putting it back together</a:t>
            </a:r>
            <a:r>
              <a:rPr lang="en-US"/>
              <a:t>: </a:t>
            </a:r>
            <a:br>
              <a:rPr lang="en-US"/>
            </a:br>
            <a:r>
              <a:rPr lang="en-US"/>
              <a:t>Password Reuse </a:t>
            </a: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1607CD53-0FF9-47E9-94AD-2BF64BA8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198004" y="426519"/>
            <a:ext cx="2955087" cy="2765998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717B-4977-477F-957E-569543A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026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An attack that relies on a reused passwords to gain access to your account.</a:t>
            </a:r>
            <a:endParaRPr lang="en-US" sz="280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4F7EF-284D-4F1D-A569-0D159B0E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Defeating password reuse attacks!</a:t>
            </a:r>
            <a:endParaRPr lang="en-US">
              <a:ea typeface="+mj-lt"/>
              <a:cs typeface="+mj-lt"/>
            </a:endParaRPr>
          </a:p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194435-3769-438C-887E-D4BAF898B6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248312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54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A60AD-BE8B-4377-977B-A852614F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/>
              <a:t>Password complexity</a:t>
            </a: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7840EEE-5F97-463D-A502-6DA22CFA2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588740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02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1E052-A784-433E-B840-4778EEDD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600" spc="-100"/>
              <a:t>Password etiquette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8B82-D2DA-4D6F-BE3A-FF31E82F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2">
                    <a:lumMod val="90000"/>
                  </a:schemeClr>
                </a:solidFill>
              </a:rPr>
              <a:t>Never share your password with anyone!</a:t>
            </a: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88047D-51A0-4798-8A57-4D796163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Ex 1.    Passw0rd!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A759-73F3-469F-84B8-AF099FB3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7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8B610-6081-47B0-8EBC-220C4F6D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Memorize your password!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A832BA-0B47-48AE-9997-AF83CBCAC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495800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889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Passwords – Good or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CBBD-08E8-46F0-A315-86FCD53E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1771"/>
            <a:ext cx="5015638" cy="1937204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1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047D-51A0-4798-8A57-4D796163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 dirty="0"/>
              <a:t>Ex 1.</a:t>
            </a:r>
            <a:br>
              <a:rPr lang="en-US" spc="-100" dirty="0"/>
            </a:br>
            <a:r>
              <a:rPr lang="en-US" spc="-100"/>
              <a:t>  Passw0rd!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A759-73F3-469F-84B8-AF099FB3D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0399"/>
            <a:ext cx="501563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08588FB-6887-44C6-A9F9-1178AF6B3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6444525" y="889711"/>
            <a:ext cx="5014800" cy="5069915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496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Ex. 2  </a:t>
            </a:r>
            <a:br>
              <a:rPr lang="en-US" spc="-100" dirty="0"/>
            </a:br>
            <a:r>
              <a:rPr lang="en-US" spc="-100"/>
              <a:t> !@9YAt#f3h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0399"/>
            <a:ext cx="501563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DC5EA0E6-5865-4AD8-B2CA-AFDD830E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25" y="917269"/>
            <a:ext cx="6078724" cy="6078724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5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Ex. 3   woRA70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0399"/>
            <a:ext cx="501563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D1805A83-B8D4-40F6-BF1D-C01941BB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6444525" y="889711"/>
            <a:ext cx="5014800" cy="5069915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492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900" spc="-100"/>
              <a:t>Ex. 4  </a:t>
            </a:r>
            <a:br>
              <a:rPr lang="en-US" sz="3900" spc="-100" dirty="0"/>
            </a:br>
            <a:r>
              <a:rPr lang="en-US" sz="3900" spc="-100"/>
              <a:t>SquidGames2021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0399"/>
            <a:ext cx="501563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86B9BFB4-3996-4698-9DA0-713675E3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7" b="22363"/>
          <a:stretch/>
        </p:blipFill>
        <p:spPr>
          <a:xfrm>
            <a:off x="6444525" y="889711"/>
            <a:ext cx="5014800" cy="5069915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9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300" spc="-100"/>
              <a:t>Ex. 5</a:t>
            </a:r>
            <a:br>
              <a:rPr lang="en-US" sz="4300" spc="-100" dirty="0"/>
            </a:br>
            <a:r>
              <a:rPr lang="en-US" sz="4300" spc="-100"/>
              <a:t>   Rone*HK%5    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3830399"/>
            <a:ext cx="5015638" cy="993670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C1765FA6-6190-4970-A7ED-51E798A2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25" y="917269"/>
            <a:ext cx="6251252" cy="6251252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E4F2F61-806F-4463-988F-60EF20430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90D43-7330-4B5F-8350-59EF34A3D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A42493C-A197-4A30-8287-4DD519FE2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81226" y="0"/>
            <a:ext cx="10010775" cy="6858000"/>
          </a:xfrm>
          <a:custGeom>
            <a:avLst/>
            <a:gdLst>
              <a:gd name="connsiteX0" fmla="*/ 1086484 w 10010775"/>
              <a:gd name="connsiteY0" fmla="*/ 0 h 6858000"/>
              <a:gd name="connsiteX1" fmla="*/ 9427284 w 10010775"/>
              <a:gd name="connsiteY1" fmla="*/ 0 h 6858000"/>
              <a:gd name="connsiteX2" fmla="*/ 9524742 w 10010775"/>
              <a:gd name="connsiteY2" fmla="*/ 155031 h 6858000"/>
              <a:gd name="connsiteX3" fmla="*/ 9692951 w 10010775"/>
              <a:gd name="connsiteY3" fmla="*/ 439607 h 6858000"/>
              <a:gd name="connsiteX4" fmla="*/ 9969516 w 10010775"/>
              <a:gd name="connsiteY4" fmla="*/ 1012639 h 6858000"/>
              <a:gd name="connsiteX5" fmla="*/ 10010775 w 10010775"/>
              <a:gd name="connsiteY5" fmla="*/ 1116553 h 6858000"/>
              <a:gd name="connsiteX6" fmla="*/ 10010775 w 10010775"/>
              <a:gd name="connsiteY6" fmla="*/ 4875757 h 6858000"/>
              <a:gd name="connsiteX7" fmla="*/ 9915896 w 10010775"/>
              <a:gd name="connsiteY7" fmla="*/ 5058176 h 6858000"/>
              <a:gd name="connsiteX8" fmla="*/ 8789881 w 10010775"/>
              <a:gd name="connsiteY8" fmla="*/ 6577015 h 6858000"/>
              <a:gd name="connsiteX9" fmla="*/ 8613089 w 10010775"/>
              <a:gd name="connsiteY9" fmla="*/ 6766106 h 6858000"/>
              <a:gd name="connsiteX10" fmla="*/ 8516595 w 10010775"/>
              <a:gd name="connsiteY10" fmla="*/ 6858000 h 6858000"/>
              <a:gd name="connsiteX11" fmla="*/ 1531475 w 10010775"/>
              <a:gd name="connsiteY11" fmla="*/ 6858000 h 6858000"/>
              <a:gd name="connsiteX12" fmla="*/ 1418242 w 10010775"/>
              <a:gd name="connsiteY12" fmla="*/ 6756998 h 6858000"/>
              <a:gd name="connsiteX13" fmla="*/ 571944 w 10010775"/>
              <a:gd name="connsiteY13" fmla="*/ 5403687 h 6858000"/>
              <a:gd name="connsiteX14" fmla="*/ 0 w 10010775"/>
              <a:gd name="connsiteY14" fmla="*/ 3448140 h 6858000"/>
              <a:gd name="connsiteX15" fmla="*/ 957418 w 10010775"/>
              <a:gd name="connsiteY15" fmla="*/ 1974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10775" h="6858000">
                <a:moveTo>
                  <a:pt x="1086484" y="0"/>
                </a:moveTo>
                <a:lnTo>
                  <a:pt x="9427284" y="0"/>
                </a:lnTo>
                <a:lnTo>
                  <a:pt x="9524742" y="155031"/>
                </a:lnTo>
                <a:cubicBezTo>
                  <a:pt x="9580538" y="246873"/>
                  <a:pt x="9636509" y="341830"/>
                  <a:pt x="9692951" y="439607"/>
                </a:cubicBezTo>
                <a:cubicBezTo>
                  <a:pt x="9798309" y="635162"/>
                  <a:pt x="9890498" y="826956"/>
                  <a:pt x="9969516" y="1012639"/>
                </a:cubicBezTo>
                <a:lnTo>
                  <a:pt x="10010775" y="1116553"/>
                </a:lnTo>
                <a:lnTo>
                  <a:pt x="10010775" y="4875757"/>
                </a:lnTo>
                <a:lnTo>
                  <a:pt x="9915896" y="5058176"/>
                </a:lnTo>
                <a:cubicBezTo>
                  <a:pt x="9557491" y="5691378"/>
                  <a:pt x="9105956" y="6193427"/>
                  <a:pt x="8789881" y="6577015"/>
                </a:cubicBezTo>
                <a:cubicBezTo>
                  <a:pt x="8733439" y="6640947"/>
                  <a:pt x="8674645" y="6703938"/>
                  <a:pt x="8613089" y="6766106"/>
                </a:cubicBezTo>
                <a:lnTo>
                  <a:pt x="8516595" y="6858000"/>
                </a:lnTo>
                <a:lnTo>
                  <a:pt x="1531475" y="6858000"/>
                </a:lnTo>
                <a:lnTo>
                  <a:pt x="1418242" y="6756998"/>
                </a:lnTo>
                <a:cubicBezTo>
                  <a:pt x="1020657" y="6382048"/>
                  <a:pt x="758203" y="5945223"/>
                  <a:pt x="571944" y="5403687"/>
                </a:cubicBezTo>
                <a:cubicBezTo>
                  <a:pt x="391331" y="4801980"/>
                  <a:pt x="0" y="3899420"/>
                  <a:pt x="0" y="3448140"/>
                </a:cubicBezTo>
                <a:cubicBezTo>
                  <a:pt x="0" y="2319941"/>
                  <a:pt x="211657" y="1376836"/>
                  <a:pt x="957418" y="19740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75A1D-1CE8-4BD9-8ED7-2727E5605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350" y="728663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Group Activity – Create a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253B-10B2-4165-8F81-DCF7CAB08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6350" y="4063999"/>
            <a:ext cx="5015638" cy="1704975"/>
          </a:xfrm>
        </p:spPr>
        <p:txBody>
          <a:bodyPr vert="horz" lIns="0" tIns="0" rIns="0" bIns="0" rtlCol="0" anchor="t">
            <a:normAutofit/>
          </a:bodyPr>
          <a:lstStyle/>
          <a:p>
            <a:pPr algn="ctr"/>
            <a:r>
              <a:rPr lang="en-US">
                <a:solidFill>
                  <a:schemeClr val="tx2">
                    <a:lumMod val="90000"/>
                    <a:alpha val="58000"/>
                  </a:schemeClr>
                </a:solidFill>
              </a:rPr>
              <a:t>&amp; Worksheet</a:t>
            </a: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792E6477-8E59-40F2-8D78-7DE9A9FC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543278" y="430633"/>
            <a:ext cx="3631501" cy="3399129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7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0B4E-A26F-49D5-8DA3-A852DAC5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Wrapping Up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ACC94DA-D55D-4BB7-8566-0947B8280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017788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651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141F74-EDA0-4888-BC5B-B5109777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Think about what you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A635-038F-452E-BB17-E00971A9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Ex. 2   !@9YAt#f3h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6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Ex. 3   woRA70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5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5200" spc="-100"/>
              <a:t>Ex. 4    SquidGames2021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3C929D-C903-49E5-94C5-6121238B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14" y="1334791"/>
            <a:ext cx="6911974" cy="2803071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pc="-100"/>
              <a:t>Ex. 5   Rone*HK%5    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6791-3161-4AAD-934B-90A0A0E2E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014" y="4437899"/>
            <a:ext cx="6911974" cy="990143"/>
          </a:xfrm>
        </p:spPr>
        <p:txBody>
          <a:bodyPr vert="horz" lIns="0" tIns="0" rIns="0" bIns="0" rtlCol="0">
            <a:normAutofit/>
          </a:bodyPr>
          <a:lstStyle/>
          <a:p>
            <a:pPr algn="ctr"/>
            <a:endParaRPr lang="en-US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2BD9FB-6C4C-4948-A4F4-8E9FC90C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9DB51C-B80E-4B27-9779-A1DE32325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781925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DF2F1-8551-43AD-A5C9-6F1E5848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pc="-100"/>
              <a:t>Why are Passwords so Important?</a:t>
            </a: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6300000">
            <a:off x="6273683" y="3123655"/>
            <a:ext cx="3362287" cy="31471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6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6D802C-99C5-4947-BA82-6C1F9360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E8100-7BD2-41FE-85AE-2E64F0E78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D2349747-EAEE-477A-B019-58D3CA521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98292-6A36-4826-AEC8-AB8C4407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728663"/>
            <a:ext cx="5015638" cy="279573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spc="-100"/>
              <a:t>Warm Up: </a:t>
            </a:r>
            <a:br>
              <a:rPr lang="en-US" sz="4800" spc="-100"/>
            </a:br>
            <a:r>
              <a:rPr lang="en-US" sz="4800" spc="-100"/>
              <a:t>Why are </a:t>
            </a:r>
            <a:br>
              <a:rPr lang="en-US" sz="4800" spc="-100"/>
            </a:br>
            <a:r>
              <a:rPr lang="en-US" sz="4800" spc="-100"/>
              <a:t>passwords </a:t>
            </a:r>
            <a:br>
              <a:rPr lang="en-US" sz="4800" spc="-100"/>
            </a:br>
            <a:r>
              <a:rPr lang="en-US" sz="4800" spc="-100"/>
              <a:t>so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3854-6EFF-415B-9144-25AC439B6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0" y="3830399"/>
            <a:ext cx="5015638" cy="1938576"/>
          </a:xfr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1. Silently think about the question above.</a:t>
            </a:r>
          </a:p>
          <a:p>
            <a:pPr algn="ctr">
              <a:lnSpc>
                <a:spcPct val="110000"/>
              </a:lnSpc>
            </a:pPr>
            <a:r>
              <a:rPr lang="en-US" sz="2600">
                <a:solidFill>
                  <a:schemeClr val="tx2">
                    <a:lumMod val="90000"/>
                  </a:schemeClr>
                </a:solidFill>
              </a:rPr>
              <a:t>2. Turn to your neighbor and discuss what your ideas.</a:t>
            </a:r>
          </a:p>
        </p:txBody>
      </p:sp>
      <p:pic>
        <p:nvPicPr>
          <p:cNvPr id="7" name="Graphic 6" descr="Confused Person">
            <a:extLst>
              <a:ext uri="{FF2B5EF4-FFF2-40B4-BE49-F238E27FC236}">
                <a16:creationId xmlns:a16="http://schemas.microsoft.com/office/drawing/2014/main" id="{BE98B69C-C777-418D-B92B-034322E5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870937"/>
            <a:ext cx="3107463" cy="3107463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3436796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BlobVTI</vt:lpstr>
      <vt:lpstr>Authentication</vt:lpstr>
      <vt:lpstr>Passwords – Good or Bad?</vt:lpstr>
      <vt:lpstr>Ex 1.    Passw0rd! </vt:lpstr>
      <vt:lpstr>Ex. 2   !@9YAt#f3h</vt:lpstr>
      <vt:lpstr>Ex. 3   woRA70</vt:lpstr>
      <vt:lpstr>Ex. 4    SquidGames2021</vt:lpstr>
      <vt:lpstr>Ex. 5   Rone*HK%5      </vt:lpstr>
      <vt:lpstr>Why are Passwords so Important?</vt:lpstr>
      <vt:lpstr>Warm Up:  Why are  passwords  so important?</vt:lpstr>
      <vt:lpstr>Discuss as a Class</vt:lpstr>
      <vt:lpstr>Learning Objectives</vt:lpstr>
      <vt:lpstr>What is a password?</vt:lpstr>
      <vt:lpstr>The Three Deadly Password Attacks!</vt:lpstr>
      <vt:lpstr>Passwords are Compromised by:</vt:lpstr>
      <vt:lpstr>Let's break it down:  Brute Force Attack</vt:lpstr>
      <vt:lpstr>What does brute mean? </vt:lpstr>
      <vt:lpstr>What is Force?</vt:lpstr>
      <vt:lpstr>Putting it back together:  Brute Force Attack</vt:lpstr>
      <vt:lpstr> Defeating brute force attacks!</vt:lpstr>
      <vt:lpstr>Let's break it down:  Dictionary Attack</vt:lpstr>
      <vt:lpstr>What is a Dictionary?</vt:lpstr>
      <vt:lpstr>Putting it back together: Dictionary Attack</vt:lpstr>
      <vt:lpstr>Defeating Dictionary Attacks!</vt:lpstr>
      <vt:lpstr>Let's break it down:  Password Reuse Attack</vt:lpstr>
      <vt:lpstr>Reuse</vt:lpstr>
      <vt:lpstr>Putting it back together:  Password Reuse </vt:lpstr>
      <vt:lpstr>Defeating password reuse attacks! </vt:lpstr>
      <vt:lpstr>Password complexity</vt:lpstr>
      <vt:lpstr>Password etiquette </vt:lpstr>
      <vt:lpstr>Memorize your password!</vt:lpstr>
      <vt:lpstr>Passwords – Good or Bad?</vt:lpstr>
      <vt:lpstr>Ex 1.   Passw0rd! </vt:lpstr>
      <vt:lpstr>Ex. 2    !@9YAt#f3h</vt:lpstr>
      <vt:lpstr>Ex. 3   woRA70</vt:lpstr>
      <vt:lpstr>Ex. 4   SquidGames2021</vt:lpstr>
      <vt:lpstr>Ex. 5    Rone*HK%5      </vt:lpstr>
      <vt:lpstr>Group Activity – Create a Password</vt:lpstr>
      <vt:lpstr>Wrapping Up</vt:lpstr>
      <vt:lpstr>Think about what you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50</cp:revision>
  <dcterms:created xsi:type="dcterms:W3CDTF">2021-10-07T00:20:25Z</dcterms:created>
  <dcterms:modified xsi:type="dcterms:W3CDTF">2021-11-03T23:20:04Z</dcterms:modified>
</cp:coreProperties>
</file>